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72" r:id="rId2"/>
  </p:sldMasterIdLst>
  <p:notesMasterIdLst>
    <p:notesMasterId r:id="rId30"/>
  </p:notesMasterIdLst>
  <p:sldIdLst>
    <p:sldId id="806" r:id="rId3"/>
    <p:sldId id="788" r:id="rId4"/>
    <p:sldId id="663" r:id="rId5"/>
    <p:sldId id="665" r:id="rId6"/>
    <p:sldId id="791" r:id="rId7"/>
    <p:sldId id="749" r:id="rId8"/>
    <p:sldId id="667" r:id="rId9"/>
    <p:sldId id="744" r:id="rId10"/>
    <p:sldId id="805" r:id="rId11"/>
    <p:sldId id="753" r:id="rId12"/>
    <p:sldId id="812" r:id="rId13"/>
    <p:sldId id="813" r:id="rId14"/>
    <p:sldId id="786" r:id="rId15"/>
    <p:sldId id="742" r:id="rId16"/>
    <p:sldId id="817" r:id="rId17"/>
    <p:sldId id="816" r:id="rId18"/>
    <p:sldId id="818" r:id="rId19"/>
    <p:sldId id="754" r:id="rId20"/>
    <p:sldId id="801" r:id="rId21"/>
    <p:sldId id="804" r:id="rId22"/>
    <p:sldId id="820" r:id="rId23"/>
    <p:sldId id="797" r:id="rId24"/>
    <p:sldId id="798" r:id="rId25"/>
    <p:sldId id="800" r:id="rId26"/>
    <p:sldId id="807" r:id="rId27"/>
    <p:sldId id="819" r:id="rId28"/>
    <p:sldId id="686" r:id="rId29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dahl" initials="kd" lastIdx="4" clrIdx="0"/>
  <p:cmAuthor id="1" name="kadahl" initials="k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8C020F"/>
    <a:srgbClr val="FF9900"/>
    <a:srgbClr val="4504E6"/>
    <a:srgbClr val="009999"/>
    <a:srgbClr val="D1D1D1"/>
    <a:srgbClr val="1E23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6037" autoAdjust="0"/>
  </p:normalViewPr>
  <p:slideViewPr>
    <p:cSldViewPr>
      <p:cViewPr varScale="1">
        <p:scale>
          <a:sx n="114" d="100"/>
          <a:sy n="114" d="100"/>
        </p:scale>
        <p:origin x="-15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68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easurements\vacuum_test_stand\20110131_MasterBond_EP30-2_covers_TraBond2101\differenc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easurements\vacuum_test_stand\20110131_MasterBond_EP30-2_covers_TraBond2101\differenc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easurements\vacuum_test_stand\20110131_MasterBond_EP30-2_covers_TraBond2101\difference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D:\measurements\vacuum_test_stand\20110323_TraBond2151_covers_TraBond2101\difference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41"/>
    </mc:Choice>
    <mc:Fallback>
      <c:style val="41"/>
    </mc:Fallback>
  </mc:AlternateContent>
  <c:chart>
    <c:title>
      <c:tx>
        <c:rich>
          <a:bodyPr/>
          <a:lstStyle/>
          <a:p>
            <a:pPr>
              <a:defRPr/>
            </a:pPr>
            <a:r>
              <a:rPr lang="de-DE"/>
              <a:t>Empty chamber minus MASTERBOND EP30-2 covers TraBond2101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1"/>
          <c:order val="1"/>
          <c:spPr>
            <a:ln w="25400" cap="flat" cmpd="sng" algn="ctr">
              <a:solidFill>
                <a:schemeClr val="accent2"/>
              </a:solidFill>
              <a:prstDash val="solid"/>
            </a:ln>
            <a:effectLst/>
          </c:spPr>
          <c:marker>
            <c:symbol val="none"/>
          </c:marker>
          <c:xVal>
            <c:numRef>
              <c:f>'20110415_empty_chamber'!$AI$4:$AI$603</c:f>
              <c:numCache>
                <c:formatCode>General</c:formatCode>
                <c:ptCount val="600"/>
                <c:pt idx="0">
                  <c:v>0.5</c:v>
                </c:pt>
                <c:pt idx="1">
                  <c:v>0.66700000000000004</c:v>
                </c:pt>
                <c:pt idx="2">
                  <c:v>0.83299999999999996</c:v>
                </c:pt>
                <c:pt idx="3">
                  <c:v>1</c:v>
                </c:pt>
                <c:pt idx="4">
                  <c:v>1.167</c:v>
                </c:pt>
                <c:pt idx="5">
                  <c:v>1.333</c:v>
                </c:pt>
                <c:pt idx="6">
                  <c:v>1.5</c:v>
                </c:pt>
                <c:pt idx="7">
                  <c:v>1.667</c:v>
                </c:pt>
                <c:pt idx="8">
                  <c:v>1.833</c:v>
                </c:pt>
                <c:pt idx="9">
                  <c:v>2</c:v>
                </c:pt>
                <c:pt idx="10">
                  <c:v>2.1669999999999998</c:v>
                </c:pt>
                <c:pt idx="11">
                  <c:v>2.3330000000000002</c:v>
                </c:pt>
                <c:pt idx="12">
                  <c:v>2.5</c:v>
                </c:pt>
                <c:pt idx="13">
                  <c:v>2.6669999999999998</c:v>
                </c:pt>
                <c:pt idx="14">
                  <c:v>2.8330000000000002</c:v>
                </c:pt>
                <c:pt idx="15">
                  <c:v>3</c:v>
                </c:pt>
                <c:pt idx="16">
                  <c:v>3.1669999999999998</c:v>
                </c:pt>
                <c:pt idx="17">
                  <c:v>3.3330000000000002</c:v>
                </c:pt>
                <c:pt idx="18">
                  <c:v>3.5</c:v>
                </c:pt>
                <c:pt idx="19">
                  <c:v>3.6669999999999998</c:v>
                </c:pt>
                <c:pt idx="20">
                  <c:v>3.8330000000000002</c:v>
                </c:pt>
                <c:pt idx="21">
                  <c:v>4</c:v>
                </c:pt>
                <c:pt idx="22">
                  <c:v>4.1669999999999998</c:v>
                </c:pt>
                <c:pt idx="23">
                  <c:v>4.3330000000000002</c:v>
                </c:pt>
                <c:pt idx="24">
                  <c:v>4.5</c:v>
                </c:pt>
                <c:pt idx="25">
                  <c:v>4.6669999999999998</c:v>
                </c:pt>
                <c:pt idx="26">
                  <c:v>4.8330000000000002</c:v>
                </c:pt>
                <c:pt idx="27">
                  <c:v>5</c:v>
                </c:pt>
                <c:pt idx="28">
                  <c:v>5.1669999999999998</c:v>
                </c:pt>
                <c:pt idx="29">
                  <c:v>5.3330000000000002</c:v>
                </c:pt>
                <c:pt idx="30">
                  <c:v>5.5</c:v>
                </c:pt>
                <c:pt idx="31">
                  <c:v>5.6669999999999998</c:v>
                </c:pt>
                <c:pt idx="32">
                  <c:v>5.8330000000000002</c:v>
                </c:pt>
                <c:pt idx="33">
                  <c:v>6</c:v>
                </c:pt>
                <c:pt idx="34">
                  <c:v>6.1669999999999998</c:v>
                </c:pt>
                <c:pt idx="35">
                  <c:v>6.3330000000000002</c:v>
                </c:pt>
                <c:pt idx="36">
                  <c:v>6.5</c:v>
                </c:pt>
                <c:pt idx="37">
                  <c:v>6.6669999999999998</c:v>
                </c:pt>
                <c:pt idx="38">
                  <c:v>6.8330000000000002</c:v>
                </c:pt>
                <c:pt idx="39">
                  <c:v>7</c:v>
                </c:pt>
                <c:pt idx="40">
                  <c:v>7.1669999999999998</c:v>
                </c:pt>
                <c:pt idx="41">
                  <c:v>7.3330000000000002</c:v>
                </c:pt>
                <c:pt idx="42">
                  <c:v>7.5</c:v>
                </c:pt>
                <c:pt idx="43">
                  <c:v>7.6669999999999998</c:v>
                </c:pt>
                <c:pt idx="44">
                  <c:v>7.8330000000000002</c:v>
                </c:pt>
                <c:pt idx="45">
                  <c:v>8</c:v>
                </c:pt>
                <c:pt idx="46">
                  <c:v>8.1669999999999998</c:v>
                </c:pt>
                <c:pt idx="47">
                  <c:v>8.3330000000000002</c:v>
                </c:pt>
                <c:pt idx="48">
                  <c:v>8.5</c:v>
                </c:pt>
                <c:pt idx="49">
                  <c:v>8.6669999999999998</c:v>
                </c:pt>
                <c:pt idx="50">
                  <c:v>8.8330000000000002</c:v>
                </c:pt>
                <c:pt idx="51">
                  <c:v>9</c:v>
                </c:pt>
                <c:pt idx="52">
                  <c:v>9.1669999999999998</c:v>
                </c:pt>
                <c:pt idx="53">
                  <c:v>9.3330000000000002</c:v>
                </c:pt>
                <c:pt idx="54">
                  <c:v>9.5</c:v>
                </c:pt>
                <c:pt idx="55">
                  <c:v>9.6669999999999998</c:v>
                </c:pt>
                <c:pt idx="56">
                  <c:v>9.8330000000000002</c:v>
                </c:pt>
                <c:pt idx="57">
                  <c:v>10</c:v>
                </c:pt>
                <c:pt idx="58">
                  <c:v>10.167</c:v>
                </c:pt>
                <c:pt idx="59">
                  <c:v>10.333</c:v>
                </c:pt>
                <c:pt idx="60">
                  <c:v>10.5</c:v>
                </c:pt>
                <c:pt idx="61">
                  <c:v>10.667</c:v>
                </c:pt>
                <c:pt idx="62">
                  <c:v>10.833</c:v>
                </c:pt>
                <c:pt idx="63">
                  <c:v>11</c:v>
                </c:pt>
                <c:pt idx="64">
                  <c:v>11.167</c:v>
                </c:pt>
                <c:pt idx="65">
                  <c:v>11.333</c:v>
                </c:pt>
                <c:pt idx="66">
                  <c:v>11.5</c:v>
                </c:pt>
                <c:pt idx="67">
                  <c:v>11.667</c:v>
                </c:pt>
                <c:pt idx="68">
                  <c:v>11.833</c:v>
                </c:pt>
                <c:pt idx="69">
                  <c:v>12</c:v>
                </c:pt>
                <c:pt idx="70">
                  <c:v>12.167</c:v>
                </c:pt>
                <c:pt idx="71">
                  <c:v>12.333</c:v>
                </c:pt>
                <c:pt idx="72">
                  <c:v>12.5</c:v>
                </c:pt>
                <c:pt idx="73">
                  <c:v>12.667</c:v>
                </c:pt>
                <c:pt idx="74">
                  <c:v>12.833</c:v>
                </c:pt>
                <c:pt idx="75">
                  <c:v>13</c:v>
                </c:pt>
                <c:pt idx="76">
                  <c:v>13.167</c:v>
                </c:pt>
                <c:pt idx="77">
                  <c:v>13.333</c:v>
                </c:pt>
                <c:pt idx="78">
                  <c:v>13.5</c:v>
                </c:pt>
                <c:pt idx="79">
                  <c:v>13.667</c:v>
                </c:pt>
                <c:pt idx="80">
                  <c:v>13.833</c:v>
                </c:pt>
                <c:pt idx="81">
                  <c:v>14</c:v>
                </c:pt>
                <c:pt idx="82">
                  <c:v>14.167</c:v>
                </c:pt>
                <c:pt idx="83">
                  <c:v>14.333</c:v>
                </c:pt>
                <c:pt idx="84">
                  <c:v>14.5</c:v>
                </c:pt>
                <c:pt idx="85">
                  <c:v>14.667</c:v>
                </c:pt>
                <c:pt idx="86">
                  <c:v>14.833</c:v>
                </c:pt>
                <c:pt idx="87">
                  <c:v>15</c:v>
                </c:pt>
                <c:pt idx="88">
                  <c:v>15.167</c:v>
                </c:pt>
                <c:pt idx="89">
                  <c:v>15.333</c:v>
                </c:pt>
                <c:pt idx="90">
                  <c:v>15.5</c:v>
                </c:pt>
                <c:pt idx="91">
                  <c:v>15.667</c:v>
                </c:pt>
                <c:pt idx="92">
                  <c:v>15.833</c:v>
                </c:pt>
                <c:pt idx="93">
                  <c:v>16</c:v>
                </c:pt>
                <c:pt idx="94">
                  <c:v>16.167000000000002</c:v>
                </c:pt>
                <c:pt idx="95">
                  <c:v>16.332999999999998</c:v>
                </c:pt>
                <c:pt idx="96">
                  <c:v>16.5</c:v>
                </c:pt>
                <c:pt idx="97">
                  <c:v>16.667000000000002</c:v>
                </c:pt>
                <c:pt idx="98">
                  <c:v>16.832999999999998</c:v>
                </c:pt>
                <c:pt idx="99">
                  <c:v>17</c:v>
                </c:pt>
                <c:pt idx="100">
                  <c:v>17.167000000000002</c:v>
                </c:pt>
                <c:pt idx="101">
                  <c:v>17.332999999999998</c:v>
                </c:pt>
                <c:pt idx="102">
                  <c:v>17.5</c:v>
                </c:pt>
                <c:pt idx="103">
                  <c:v>17.667000000000002</c:v>
                </c:pt>
                <c:pt idx="104">
                  <c:v>17.832999999999998</c:v>
                </c:pt>
                <c:pt idx="105">
                  <c:v>18</c:v>
                </c:pt>
                <c:pt idx="106">
                  <c:v>18.167000000000002</c:v>
                </c:pt>
                <c:pt idx="107">
                  <c:v>18.332999999999998</c:v>
                </c:pt>
                <c:pt idx="108">
                  <c:v>18.5</c:v>
                </c:pt>
                <c:pt idx="109">
                  <c:v>18.667000000000002</c:v>
                </c:pt>
                <c:pt idx="110">
                  <c:v>18.832999999999998</c:v>
                </c:pt>
                <c:pt idx="111">
                  <c:v>19</c:v>
                </c:pt>
                <c:pt idx="112">
                  <c:v>19.167000000000002</c:v>
                </c:pt>
                <c:pt idx="113">
                  <c:v>19.332999999999998</c:v>
                </c:pt>
                <c:pt idx="114">
                  <c:v>19.5</c:v>
                </c:pt>
                <c:pt idx="115">
                  <c:v>19.667000000000002</c:v>
                </c:pt>
                <c:pt idx="116">
                  <c:v>19.832999999999998</c:v>
                </c:pt>
                <c:pt idx="117">
                  <c:v>20</c:v>
                </c:pt>
                <c:pt idx="118">
                  <c:v>20.167000000000002</c:v>
                </c:pt>
                <c:pt idx="119">
                  <c:v>20.332999999999998</c:v>
                </c:pt>
                <c:pt idx="120">
                  <c:v>20.5</c:v>
                </c:pt>
                <c:pt idx="121">
                  <c:v>20.667000000000002</c:v>
                </c:pt>
                <c:pt idx="122">
                  <c:v>20.832999999999998</c:v>
                </c:pt>
                <c:pt idx="123">
                  <c:v>21</c:v>
                </c:pt>
                <c:pt idx="124">
                  <c:v>21.167000000000002</c:v>
                </c:pt>
                <c:pt idx="125">
                  <c:v>21.332999999999998</c:v>
                </c:pt>
                <c:pt idx="126">
                  <c:v>21.5</c:v>
                </c:pt>
                <c:pt idx="127">
                  <c:v>21.667000000000002</c:v>
                </c:pt>
                <c:pt idx="128">
                  <c:v>21.832999999999998</c:v>
                </c:pt>
                <c:pt idx="129">
                  <c:v>22</c:v>
                </c:pt>
                <c:pt idx="130">
                  <c:v>22.167000000000002</c:v>
                </c:pt>
                <c:pt idx="131">
                  <c:v>22.332999999999998</c:v>
                </c:pt>
                <c:pt idx="132">
                  <c:v>22.5</c:v>
                </c:pt>
                <c:pt idx="133">
                  <c:v>22.667000000000002</c:v>
                </c:pt>
                <c:pt idx="134">
                  <c:v>22.832999999999998</c:v>
                </c:pt>
                <c:pt idx="135">
                  <c:v>23</c:v>
                </c:pt>
                <c:pt idx="136">
                  <c:v>23.167000000000002</c:v>
                </c:pt>
                <c:pt idx="137">
                  <c:v>23.332999999999998</c:v>
                </c:pt>
                <c:pt idx="138">
                  <c:v>23.5</c:v>
                </c:pt>
                <c:pt idx="139">
                  <c:v>23.667000000000002</c:v>
                </c:pt>
                <c:pt idx="140">
                  <c:v>23.832999999999998</c:v>
                </c:pt>
                <c:pt idx="141">
                  <c:v>24</c:v>
                </c:pt>
                <c:pt idx="142">
                  <c:v>24.167000000000002</c:v>
                </c:pt>
                <c:pt idx="143">
                  <c:v>24.332999999999998</c:v>
                </c:pt>
                <c:pt idx="144">
                  <c:v>24.5</c:v>
                </c:pt>
                <c:pt idx="145">
                  <c:v>24.667000000000002</c:v>
                </c:pt>
                <c:pt idx="146">
                  <c:v>24.832999999999998</c:v>
                </c:pt>
                <c:pt idx="147">
                  <c:v>25</c:v>
                </c:pt>
                <c:pt idx="148">
                  <c:v>25.167000000000002</c:v>
                </c:pt>
                <c:pt idx="149">
                  <c:v>25.332999999999998</c:v>
                </c:pt>
                <c:pt idx="150">
                  <c:v>25.5</c:v>
                </c:pt>
                <c:pt idx="151">
                  <c:v>25.667000000000002</c:v>
                </c:pt>
                <c:pt idx="152">
                  <c:v>25.832999999999998</c:v>
                </c:pt>
                <c:pt idx="153">
                  <c:v>26</c:v>
                </c:pt>
                <c:pt idx="154">
                  <c:v>26.167000000000002</c:v>
                </c:pt>
                <c:pt idx="155">
                  <c:v>26.332999999999998</c:v>
                </c:pt>
                <c:pt idx="156">
                  <c:v>26.5</c:v>
                </c:pt>
                <c:pt idx="157">
                  <c:v>26.667000000000002</c:v>
                </c:pt>
                <c:pt idx="158">
                  <c:v>26.832999999999998</c:v>
                </c:pt>
                <c:pt idx="159">
                  <c:v>27</c:v>
                </c:pt>
                <c:pt idx="160">
                  <c:v>27.167000000000002</c:v>
                </c:pt>
                <c:pt idx="161">
                  <c:v>27.332999999999998</c:v>
                </c:pt>
                <c:pt idx="162">
                  <c:v>27.5</c:v>
                </c:pt>
                <c:pt idx="163">
                  <c:v>27.667000000000002</c:v>
                </c:pt>
                <c:pt idx="164">
                  <c:v>27.832999999999998</c:v>
                </c:pt>
                <c:pt idx="165">
                  <c:v>28</c:v>
                </c:pt>
                <c:pt idx="166">
                  <c:v>28.167000000000002</c:v>
                </c:pt>
                <c:pt idx="167">
                  <c:v>28.332999999999998</c:v>
                </c:pt>
                <c:pt idx="168">
                  <c:v>28.5</c:v>
                </c:pt>
                <c:pt idx="169">
                  <c:v>28.667000000000002</c:v>
                </c:pt>
                <c:pt idx="170">
                  <c:v>28.832999999999998</c:v>
                </c:pt>
                <c:pt idx="171">
                  <c:v>29</c:v>
                </c:pt>
                <c:pt idx="172">
                  <c:v>29.167000000000002</c:v>
                </c:pt>
                <c:pt idx="173">
                  <c:v>29.332999999999998</c:v>
                </c:pt>
                <c:pt idx="174">
                  <c:v>29.5</c:v>
                </c:pt>
                <c:pt idx="175">
                  <c:v>29.667000000000002</c:v>
                </c:pt>
                <c:pt idx="176">
                  <c:v>29.832999999999998</c:v>
                </c:pt>
                <c:pt idx="177">
                  <c:v>30</c:v>
                </c:pt>
                <c:pt idx="178">
                  <c:v>30.167000000000002</c:v>
                </c:pt>
                <c:pt idx="179">
                  <c:v>30.332999999999998</c:v>
                </c:pt>
                <c:pt idx="180">
                  <c:v>30.5</c:v>
                </c:pt>
                <c:pt idx="181">
                  <c:v>30.667000000000002</c:v>
                </c:pt>
                <c:pt idx="182">
                  <c:v>30.832999999999998</c:v>
                </c:pt>
                <c:pt idx="183">
                  <c:v>31</c:v>
                </c:pt>
                <c:pt idx="184">
                  <c:v>31.167000000000002</c:v>
                </c:pt>
                <c:pt idx="185">
                  <c:v>31.332999999999998</c:v>
                </c:pt>
                <c:pt idx="186">
                  <c:v>31.5</c:v>
                </c:pt>
                <c:pt idx="187">
                  <c:v>31.667000000000002</c:v>
                </c:pt>
                <c:pt idx="188">
                  <c:v>31.832999999999998</c:v>
                </c:pt>
                <c:pt idx="189">
                  <c:v>32</c:v>
                </c:pt>
                <c:pt idx="190">
                  <c:v>32.167000000000002</c:v>
                </c:pt>
                <c:pt idx="191">
                  <c:v>32.332999999999998</c:v>
                </c:pt>
                <c:pt idx="192">
                  <c:v>32.5</c:v>
                </c:pt>
                <c:pt idx="193">
                  <c:v>32.667000000000002</c:v>
                </c:pt>
                <c:pt idx="194">
                  <c:v>32.832999999999998</c:v>
                </c:pt>
                <c:pt idx="195">
                  <c:v>33</c:v>
                </c:pt>
                <c:pt idx="196">
                  <c:v>33.167000000000002</c:v>
                </c:pt>
                <c:pt idx="197">
                  <c:v>33.332999999999998</c:v>
                </c:pt>
                <c:pt idx="198">
                  <c:v>33.5</c:v>
                </c:pt>
                <c:pt idx="199">
                  <c:v>33.667000000000002</c:v>
                </c:pt>
                <c:pt idx="200">
                  <c:v>33.832999999999998</c:v>
                </c:pt>
                <c:pt idx="201">
                  <c:v>34</c:v>
                </c:pt>
                <c:pt idx="202">
                  <c:v>34.167000000000002</c:v>
                </c:pt>
                <c:pt idx="203">
                  <c:v>34.332999999999998</c:v>
                </c:pt>
                <c:pt idx="204">
                  <c:v>34.5</c:v>
                </c:pt>
                <c:pt idx="205">
                  <c:v>34.667000000000002</c:v>
                </c:pt>
                <c:pt idx="206">
                  <c:v>34.832999999999998</c:v>
                </c:pt>
                <c:pt idx="207">
                  <c:v>35</c:v>
                </c:pt>
                <c:pt idx="208">
                  <c:v>35.167000000000002</c:v>
                </c:pt>
                <c:pt idx="209">
                  <c:v>35.332999999999998</c:v>
                </c:pt>
                <c:pt idx="210">
                  <c:v>35.5</c:v>
                </c:pt>
                <c:pt idx="211">
                  <c:v>35.667000000000002</c:v>
                </c:pt>
                <c:pt idx="212">
                  <c:v>35.832999999999998</c:v>
                </c:pt>
                <c:pt idx="213">
                  <c:v>36</c:v>
                </c:pt>
                <c:pt idx="214">
                  <c:v>36.167000000000002</c:v>
                </c:pt>
                <c:pt idx="215">
                  <c:v>36.332999999999998</c:v>
                </c:pt>
                <c:pt idx="216">
                  <c:v>36.5</c:v>
                </c:pt>
                <c:pt idx="217">
                  <c:v>36.667000000000002</c:v>
                </c:pt>
                <c:pt idx="218">
                  <c:v>36.832999999999998</c:v>
                </c:pt>
                <c:pt idx="219">
                  <c:v>37</c:v>
                </c:pt>
                <c:pt idx="220">
                  <c:v>37.167000000000002</c:v>
                </c:pt>
                <c:pt idx="221">
                  <c:v>37.332999999999998</c:v>
                </c:pt>
                <c:pt idx="222">
                  <c:v>37.5</c:v>
                </c:pt>
                <c:pt idx="223">
                  <c:v>37.667000000000002</c:v>
                </c:pt>
                <c:pt idx="224">
                  <c:v>37.832999999999998</c:v>
                </c:pt>
                <c:pt idx="225">
                  <c:v>38</c:v>
                </c:pt>
                <c:pt idx="226">
                  <c:v>38.167000000000002</c:v>
                </c:pt>
                <c:pt idx="227">
                  <c:v>38.332999999999998</c:v>
                </c:pt>
                <c:pt idx="228">
                  <c:v>38.5</c:v>
                </c:pt>
                <c:pt idx="229">
                  <c:v>38.667000000000002</c:v>
                </c:pt>
                <c:pt idx="230">
                  <c:v>38.832999999999998</c:v>
                </c:pt>
                <c:pt idx="231">
                  <c:v>39</c:v>
                </c:pt>
                <c:pt idx="232">
                  <c:v>39.167000000000002</c:v>
                </c:pt>
                <c:pt idx="233">
                  <c:v>39.332999999999998</c:v>
                </c:pt>
                <c:pt idx="234">
                  <c:v>39.5</c:v>
                </c:pt>
                <c:pt idx="235">
                  <c:v>39.667000000000002</c:v>
                </c:pt>
                <c:pt idx="236">
                  <c:v>39.832999999999998</c:v>
                </c:pt>
                <c:pt idx="237">
                  <c:v>40</c:v>
                </c:pt>
                <c:pt idx="238">
                  <c:v>40.167000000000002</c:v>
                </c:pt>
                <c:pt idx="239">
                  <c:v>40.332999999999998</c:v>
                </c:pt>
                <c:pt idx="240">
                  <c:v>40.5</c:v>
                </c:pt>
                <c:pt idx="241">
                  <c:v>40.667000000000002</c:v>
                </c:pt>
                <c:pt idx="242">
                  <c:v>40.832999999999998</c:v>
                </c:pt>
                <c:pt idx="243">
                  <c:v>41</c:v>
                </c:pt>
                <c:pt idx="244">
                  <c:v>41.167000000000002</c:v>
                </c:pt>
                <c:pt idx="245">
                  <c:v>41.332999999999998</c:v>
                </c:pt>
                <c:pt idx="246">
                  <c:v>41.5</c:v>
                </c:pt>
                <c:pt idx="247">
                  <c:v>41.667000000000002</c:v>
                </c:pt>
                <c:pt idx="248">
                  <c:v>41.832999999999998</c:v>
                </c:pt>
                <c:pt idx="249">
                  <c:v>42</c:v>
                </c:pt>
                <c:pt idx="250">
                  <c:v>42.167000000000002</c:v>
                </c:pt>
                <c:pt idx="251">
                  <c:v>42.332999999999998</c:v>
                </c:pt>
                <c:pt idx="252">
                  <c:v>42.5</c:v>
                </c:pt>
                <c:pt idx="253">
                  <c:v>42.667000000000002</c:v>
                </c:pt>
                <c:pt idx="254">
                  <c:v>42.832999999999998</c:v>
                </c:pt>
                <c:pt idx="255">
                  <c:v>43</c:v>
                </c:pt>
                <c:pt idx="256">
                  <c:v>43.167000000000002</c:v>
                </c:pt>
                <c:pt idx="257">
                  <c:v>43.332999999999998</c:v>
                </c:pt>
                <c:pt idx="258">
                  <c:v>43.5</c:v>
                </c:pt>
                <c:pt idx="259">
                  <c:v>43.667000000000002</c:v>
                </c:pt>
                <c:pt idx="260">
                  <c:v>43.832999999999998</c:v>
                </c:pt>
                <c:pt idx="261">
                  <c:v>44</c:v>
                </c:pt>
                <c:pt idx="262">
                  <c:v>44.167000000000002</c:v>
                </c:pt>
                <c:pt idx="263">
                  <c:v>44.332999999999998</c:v>
                </c:pt>
                <c:pt idx="264">
                  <c:v>44.5</c:v>
                </c:pt>
                <c:pt idx="265">
                  <c:v>44.667000000000002</c:v>
                </c:pt>
                <c:pt idx="266">
                  <c:v>44.832999999999998</c:v>
                </c:pt>
                <c:pt idx="267">
                  <c:v>45</c:v>
                </c:pt>
                <c:pt idx="268">
                  <c:v>45.167000000000002</c:v>
                </c:pt>
                <c:pt idx="269">
                  <c:v>45.332999999999998</c:v>
                </c:pt>
                <c:pt idx="270">
                  <c:v>45.5</c:v>
                </c:pt>
                <c:pt idx="271">
                  <c:v>45.667000000000002</c:v>
                </c:pt>
                <c:pt idx="272">
                  <c:v>45.832999999999998</c:v>
                </c:pt>
                <c:pt idx="273">
                  <c:v>46</c:v>
                </c:pt>
                <c:pt idx="274">
                  <c:v>46.167000000000002</c:v>
                </c:pt>
                <c:pt idx="275">
                  <c:v>46.332999999999998</c:v>
                </c:pt>
                <c:pt idx="276">
                  <c:v>46.5</c:v>
                </c:pt>
                <c:pt idx="277">
                  <c:v>46.667000000000002</c:v>
                </c:pt>
                <c:pt idx="278">
                  <c:v>46.832999999999998</c:v>
                </c:pt>
                <c:pt idx="279">
                  <c:v>47</c:v>
                </c:pt>
                <c:pt idx="280">
                  <c:v>47.167000000000002</c:v>
                </c:pt>
                <c:pt idx="281">
                  <c:v>47.332999999999998</c:v>
                </c:pt>
                <c:pt idx="282">
                  <c:v>47.5</c:v>
                </c:pt>
                <c:pt idx="283">
                  <c:v>47.667000000000002</c:v>
                </c:pt>
                <c:pt idx="284">
                  <c:v>47.832999999999998</c:v>
                </c:pt>
                <c:pt idx="285">
                  <c:v>48</c:v>
                </c:pt>
                <c:pt idx="286">
                  <c:v>48.167000000000002</c:v>
                </c:pt>
                <c:pt idx="287">
                  <c:v>48.332999999999998</c:v>
                </c:pt>
                <c:pt idx="288">
                  <c:v>48.5</c:v>
                </c:pt>
                <c:pt idx="289">
                  <c:v>48.667000000000002</c:v>
                </c:pt>
                <c:pt idx="290">
                  <c:v>48.832999999999998</c:v>
                </c:pt>
                <c:pt idx="291">
                  <c:v>49</c:v>
                </c:pt>
                <c:pt idx="292">
                  <c:v>49.167000000000002</c:v>
                </c:pt>
                <c:pt idx="293">
                  <c:v>49.332999999999998</c:v>
                </c:pt>
                <c:pt idx="294">
                  <c:v>49.5</c:v>
                </c:pt>
                <c:pt idx="295">
                  <c:v>49.667000000000002</c:v>
                </c:pt>
                <c:pt idx="296">
                  <c:v>49.832999999999998</c:v>
                </c:pt>
                <c:pt idx="297">
                  <c:v>50</c:v>
                </c:pt>
                <c:pt idx="298">
                  <c:v>50.167000000000002</c:v>
                </c:pt>
                <c:pt idx="299">
                  <c:v>50.332999999999998</c:v>
                </c:pt>
                <c:pt idx="300">
                  <c:v>50.5</c:v>
                </c:pt>
                <c:pt idx="301">
                  <c:v>50.667000000000002</c:v>
                </c:pt>
                <c:pt idx="302">
                  <c:v>50.832999999999998</c:v>
                </c:pt>
                <c:pt idx="303">
                  <c:v>51</c:v>
                </c:pt>
                <c:pt idx="304">
                  <c:v>51.167000000000002</c:v>
                </c:pt>
                <c:pt idx="305">
                  <c:v>51.332999999999998</c:v>
                </c:pt>
                <c:pt idx="306">
                  <c:v>51.5</c:v>
                </c:pt>
                <c:pt idx="307">
                  <c:v>51.667000000000002</c:v>
                </c:pt>
                <c:pt idx="308">
                  <c:v>51.832999999999998</c:v>
                </c:pt>
                <c:pt idx="309">
                  <c:v>52</c:v>
                </c:pt>
                <c:pt idx="310">
                  <c:v>52.167000000000002</c:v>
                </c:pt>
                <c:pt idx="311">
                  <c:v>52.332999999999998</c:v>
                </c:pt>
                <c:pt idx="312">
                  <c:v>52.5</c:v>
                </c:pt>
                <c:pt idx="313">
                  <c:v>52.667000000000002</c:v>
                </c:pt>
                <c:pt idx="314">
                  <c:v>52.832999999999998</c:v>
                </c:pt>
                <c:pt idx="315">
                  <c:v>53</c:v>
                </c:pt>
                <c:pt idx="316">
                  <c:v>53.167000000000002</c:v>
                </c:pt>
                <c:pt idx="317">
                  <c:v>53.332999999999998</c:v>
                </c:pt>
                <c:pt idx="318">
                  <c:v>53.5</c:v>
                </c:pt>
                <c:pt idx="319">
                  <c:v>53.667000000000002</c:v>
                </c:pt>
                <c:pt idx="320">
                  <c:v>53.832999999999998</c:v>
                </c:pt>
                <c:pt idx="321">
                  <c:v>54</c:v>
                </c:pt>
                <c:pt idx="322">
                  <c:v>54.167000000000002</c:v>
                </c:pt>
                <c:pt idx="323">
                  <c:v>54.332999999999998</c:v>
                </c:pt>
                <c:pt idx="324">
                  <c:v>54.5</c:v>
                </c:pt>
                <c:pt idx="325">
                  <c:v>54.667000000000002</c:v>
                </c:pt>
                <c:pt idx="326">
                  <c:v>54.832999999999998</c:v>
                </c:pt>
                <c:pt idx="327">
                  <c:v>55</c:v>
                </c:pt>
                <c:pt idx="328">
                  <c:v>55.167000000000002</c:v>
                </c:pt>
                <c:pt idx="329">
                  <c:v>55.332999999999998</c:v>
                </c:pt>
                <c:pt idx="330">
                  <c:v>55.5</c:v>
                </c:pt>
                <c:pt idx="331">
                  <c:v>55.667000000000002</c:v>
                </c:pt>
                <c:pt idx="332">
                  <c:v>55.832999999999998</c:v>
                </c:pt>
                <c:pt idx="333">
                  <c:v>56</c:v>
                </c:pt>
                <c:pt idx="334">
                  <c:v>56.167000000000002</c:v>
                </c:pt>
                <c:pt idx="335">
                  <c:v>56.332999999999998</c:v>
                </c:pt>
                <c:pt idx="336">
                  <c:v>56.5</c:v>
                </c:pt>
                <c:pt idx="337">
                  <c:v>56.667000000000002</c:v>
                </c:pt>
                <c:pt idx="338">
                  <c:v>56.832999999999998</c:v>
                </c:pt>
                <c:pt idx="339">
                  <c:v>57</c:v>
                </c:pt>
                <c:pt idx="340">
                  <c:v>57.167000000000002</c:v>
                </c:pt>
                <c:pt idx="341">
                  <c:v>57.332999999999998</c:v>
                </c:pt>
                <c:pt idx="342">
                  <c:v>57.5</c:v>
                </c:pt>
                <c:pt idx="343">
                  <c:v>57.667000000000002</c:v>
                </c:pt>
                <c:pt idx="344">
                  <c:v>57.832999999999998</c:v>
                </c:pt>
                <c:pt idx="345">
                  <c:v>58</c:v>
                </c:pt>
                <c:pt idx="346">
                  <c:v>58.167000000000002</c:v>
                </c:pt>
                <c:pt idx="347">
                  <c:v>58.332999999999998</c:v>
                </c:pt>
                <c:pt idx="348">
                  <c:v>58.5</c:v>
                </c:pt>
                <c:pt idx="349">
                  <c:v>58.667000000000002</c:v>
                </c:pt>
                <c:pt idx="350">
                  <c:v>58.832999999999998</c:v>
                </c:pt>
                <c:pt idx="351">
                  <c:v>59</c:v>
                </c:pt>
                <c:pt idx="352">
                  <c:v>59.167000000000002</c:v>
                </c:pt>
                <c:pt idx="353">
                  <c:v>59.332999999999998</c:v>
                </c:pt>
                <c:pt idx="354">
                  <c:v>59.5</c:v>
                </c:pt>
                <c:pt idx="355">
                  <c:v>59.667000000000002</c:v>
                </c:pt>
                <c:pt idx="356">
                  <c:v>59.832999999999998</c:v>
                </c:pt>
                <c:pt idx="357">
                  <c:v>60</c:v>
                </c:pt>
                <c:pt idx="358">
                  <c:v>60.167000000000002</c:v>
                </c:pt>
                <c:pt idx="359">
                  <c:v>60.332999999999998</c:v>
                </c:pt>
                <c:pt idx="360">
                  <c:v>60.5</c:v>
                </c:pt>
                <c:pt idx="361">
                  <c:v>60.667000000000002</c:v>
                </c:pt>
                <c:pt idx="362">
                  <c:v>60.834000000000003</c:v>
                </c:pt>
                <c:pt idx="363">
                  <c:v>61</c:v>
                </c:pt>
                <c:pt idx="364">
                  <c:v>61.167000000000002</c:v>
                </c:pt>
                <c:pt idx="365">
                  <c:v>61.334000000000003</c:v>
                </c:pt>
                <c:pt idx="366">
                  <c:v>61.5</c:v>
                </c:pt>
                <c:pt idx="367">
                  <c:v>61.667000000000002</c:v>
                </c:pt>
                <c:pt idx="368">
                  <c:v>61.834000000000003</c:v>
                </c:pt>
                <c:pt idx="369">
                  <c:v>62</c:v>
                </c:pt>
                <c:pt idx="370">
                  <c:v>62.167000000000002</c:v>
                </c:pt>
                <c:pt idx="371">
                  <c:v>62.334000000000003</c:v>
                </c:pt>
                <c:pt idx="372">
                  <c:v>62.5</c:v>
                </c:pt>
                <c:pt idx="373">
                  <c:v>62.667000000000002</c:v>
                </c:pt>
                <c:pt idx="374">
                  <c:v>62.834000000000003</c:v>
                </c:pt>
                <c:pt idx="375">
                  <c:v>63</c:v>
                </c:pt>
                <c:pt idx="376">
                  <c:v>63.167000000000002</c:v>
                </c:pt>
                <c:pt idx="377">
                  <c:v>63.334000000000003</c:v>
                </c:pt>
                <c:pt idx="378">
                  <c:v>63.5</c:v>
                </c:pt>
                <c:pt idx="379">
                  <c:v>63.667000000000002</c:v>
                </c:pt>
                <c:pt idx="380">
                  <c:v>63.834000000000003</c:v>
                </c:pt>
                <c:pt idx="381">
                  <c:v>64</c:v>
                </c:pt>
                <c:pt idx="382">
                  <c:v>64.167000000000002</c:v>
                </c:pt>
                <c:pt idx="383">
                  <c:v>64.334000000000003</c:v>
                </c:pt>
                <c:pt idx="384">
                  <c:v>64.5</c:v>
                </c:pt>
                <c:pt idx="385">
                  <c:v>64.667000000000002</c:v>
                </c:pt>
                <c:pt idx="386">
                  <c:v>64.834000000000003</c:v>
                </c:pt>
                <c:pt idx="387">
                  <c:v>65</c:v>
                </c:pt>
                <c:pt idx="388">
                  <c:v>65.167000000000002</c:v>
                </c:pt>
                <c:pt idx="389">
                  <c:v>65.334000000000003</c:v>
                </c:pt>
                <c:pt idx="390">
                  <c:v>65.5</c:v>
                </c:pt>
                <c:pt idx="391">
                  <c:v>65.667000000000002</c:v>
                </c:pt>
                <c:pt idx="392">
                  <c:v>65.832999999999998</c:v>
                </c:pt>
                <c:pt idx="393">
                  <c:v>66</c:v>
                </c:pt>
                <c:pt idx="394">
                  <c:v>66.167000000000002</c:v>
                </c:pt>
                <c:pt idx="395">
                  <c:v>66.332999999999998</c:v>
                </c:pt>
                <c:pt idx="396">
                  <c:v>66.5</c:v>
                </c:pt>
                <c:pt idx="397">
                  <c:v>66.667000000000002</c:v>
                </c:pt>
                <c:pt idx="398">
                  <c:v>66.832999999999998</c:v>
                </c:pt>
                <c:pt idx="399">
                  <c:v>67</c:v>
                </c:pt>
                <c:pt idx="400">
                  <c:v>67.167000000000002</c:v>
                </c:pt>
                <c:pt idx="401">
                  <c:v>67.332999999999998</c:v>
                </c:pt>
                <c:pt idx="402">
                  <c:v>67.5</c:v>
                </c:pt>
                <c:pt idx="403">
                  <c:v>67.667000000000002</c:v>
                </c:pt>
                <c:pt idx="404">
                  <c:v>67.832999999999998</c:v>
                </c:pt>
                <c:pt idx="405">
                  <c:v>68</c:v>
                </c:pt>
                <c:pt idx="406">
                  <c:v>68.167000000000002</c:v>
                </c:pt>
                <c:pt idx="407">
                  <c:v>68.332999999999998</c:v>
                </c:pt>
                <c:pt idx="408">
                  <c:v>68.5</c:v>
                </c:pt>
                <c:pt idx="409">
                  <c:v>68.667000000000002</c:v>
                </c:pt>
                <c:pt idx="410">
                  <c:v>68.832999999999998</c:v>
                </c:pt>
                <c:pt idx="411">
                  <c:v>69</c:v>
                </c:pt>
                <c:pt idx="412">
                  <c:v>69.167000000000002</c:v>
                </c:pt>
                <c:pt idx="413">
                  <c:v>69.332999999999998</c:v>
                </c:pt>
                <c:pt idx="414">
                  <c:v>69.5</c:v>
                </c:pt>
                <c:pt idx="415">
                  <c:v>69.667000000000002</c:v>
                </c:pt>
                <c:pt idx="416">
                  <c:v>69.832999999999998</c:v>
                </c:pt>
                <c:pt idx="417">
                  <c:v>70</c:v>
                </c:pt>
                <c:pt idx="418">
                  <c:v>70.167000000000002</c:v>
                </c:pt>
                <c:pt idx="419">
                  <c:v>70.332999999999998</c:v>
                </c:pt>
                <c:pt idx="420">
                  <c:v>70.5</c:v>
                </c:pt>
                <c:pt idx="421">
                  <c:v>70.667000000000002</c:v>
                </c:pt>
                <c:pt idx="422">
                  <c:v>70.832999999999998</c:v>
                </c:pt>
                <c:pt idx="423">
                  <c:v>71</c:v>
                </c:pt>
                <c:pt idx="424">
                  <c:v>71.167000000000002</c:v>
                </c:pt>
                <c:pt idx="425">
                  <c:v>71.332999999999998</c:v>
                </c:pt>
                <c:pt idx="426">
                  <c:v>71.5</c:v>
                </c:pt>
                <c:pt idx="427">
                  <c:v>71.667000000000002</c:v>
                </c:pt>
                <c:pt idx="428">
                  <c:v>71.832999999999998</c:v>
                </c:pt>
                <c:pt idx="429">
                  <c:v>72</c:v>
                </c:pt>
                <c:pt idx="430">
                  <c:v>72.167000000000002</c:v>
                </c:pt>
                <c:pt idx="431">
                  <c:v>72.332999999999998</c:v>
                </c:pt>
                <c:pt idx="432">
                  <c:v>72.5</c:v>
                </c:pt>
                <c:pt idx="433">
                  <c:v>72.667000000000002</c:v>
                </c:pt>
                <c:pt idx="434">
                  <c:v>72.832999999999998</c:v>
                </c:pt>
                <c:pt idx="435">
                  <c:v>73</c:v>
                </c:pt>
                <c:pt idx="436">
                  <c:v>73.167000000000002</c:v>
                </c:pt>
                <c:pt idx="437">
                  <c:v>73.332999999999998</c:v>
                </c:pt>
                <c:pt idx="438">
                  <c:v>73.5</c:v>
                </c:pt>
                <c:pt idx="439">
                  <c:v>73.667000000000002</c:v>
                </c:pt>
                <c:pt idx="440">
                  <c:v>73.832999999999998</c:v>
                </c:pt>
                <c:pt idx="441">
                  <c:v>74</c:v>
                </c:pt>
                <c:pt idx="442">
                  <c:v>74.167000000000002</c:v>
                </c:pt>
                <c:pt idx="443">
                  <c:v>74.332999999999998</c:v>
                </c:pt>
                <c:pt idx="444">
                  <c:v>74.5</c:v>
                </c:pt>
                <c:pt idx="445">
                  <c:v>74.667000000000002</c:v>
                </c:pt>
                <c:pt idx="446">
                  <c:v>74.832999999999998</c:v>
                </c:pt>
                <c:pt idx="447">
                  <c:v>75</c:v>
                </c:pt>
                <c:pt idx="448">
                  <c:v>75.167000000000002</c:v>
                </c:pt>
                <c:pt idx="449">
                  <c:v>75.332999999999998</c:v>
                </c:pt>
                <c:pt idx="450">
                  <c:v>75.5</c:v>
                </c:pt>
                <c:pt idx="451">
                  <c:v>75.667000000000002</c:v>
                </c:pt>
                <c:pt idx="452">
                  <c:v>75.832999999999998</c:v>
                </c:pt>
                <c:pt idx="453">
                  <c:v>76</c:v>
                </c:pt>
                <c:pt idx="454">
                  <c:v>76.167000000000002</c:v>
                </c:pt>
                <c:pt idx="455">
                  <c:v>76.332999999999998</c:v>
                </c:pt>
                <c:pt idx="456">
                  <c:v>76.5</c:v>
                </c:pt>
                <c:pt idx="457">
                  <c:v>76.667000000000002</c:v>
                </c:pt>
                <c:pt idx="458">
                  <c:v>76.832999999999998</c:v>
                </c:pt>
                <c:pt idx="459">
                  <c:v>77</c:v>
                </c:pt>
                <c:pt idx="460">
                  <c:v>77.167000000000002</c:v>
                </c:pt>
                <c:pt idx="461">
                  <c:v>77.332999999999998</c:v>
                </c:pt>
                <c:pt idx="462">
                  <c:v>77.5</c:v>
                </c:pt>
                <c:pt idx="463">
                  <c:v>77.667000000000002</c:v>
                </c:pt>
                <c:pt idx="464">
                  <c:v>77.832999999999998</c:v>
                </c:pt>
                <c:pt idx="465">
                  <c:v>78</c:v>
                </c:pt>
                <c:pt idx="466">
                  <c:v>78.167000000000002</c:v>
                </c:pt>
                <c:pt idx="467">
                  <c:v>78.332999999999998</c:v>
                </c:pt>
                <c:pt idx="468">
                  <c:v>78.5</c:v>
                </c:pt>
                <c:pt idx="469">
                  <c:v>78.667000000000002</c:v>
                </c:pt>
                <c:pt idx="470">
                  <c:v>78.832999999999998</c:v>
                </c:pt>
                <c:pt idx="471">
                  <c:v>79</c:v>
                </c:pt>
                <c:pt idx="472">
                  <c:v>79.167000000000002</c:v>
                </c:pt>
                <c:pt idx="473">
                  <c:v>79.332999999999998</c:v>
                </c:pt>
                <c:pt idx="474">
                  <c:v>79.5</c:v>
                </c:pt>
                <c:pt idx="475">
                  <c:v>79.667000000000002</c:v>
                </c:pt>
                <c:pt idx="476">
                  <c:v>79.832999999999998</c:v>
                </c:pt>
                <c:pt idx="477">
                  <c:v>80</c:v>
                </c:pt>
                <c:pt idx="478">
                  <c:v>80.167000000000002</c:v>
                </c:pt>
                <c:pt idx="479">
                  <c:v>80.332999999999998</c:v>
                </c:pt>
                <c:pt idx="480">
                  <c:v>80.5</c:v>
                </c:pt>
                <c:pt idx="481">
                  <c:v>80.667000000000002</c:v>
                </c:pt>
                <c:pt idx="482">
                  <c:v>80.832999999999998</c:v>
                </c:pt>
                <c:pt idx="483">
                  <c:v>81</c:v>
                </c:pt>
                <c:pt idx="484">
                  <c:v>81.167000000000002</c:v>
                </c:pt>
                <c:pt idx="485">
                  <c:v>81.332999999999998</c:v>
                </c:pt>
                <c:pt idx="486">
                  <c:v>81.5</c:v>
                </c:pt>
                <c:pt idx="487">
                  <c:v>81.667000000000002</c:v>
                </c:pt>
                <c:pt idx="488">
                  <c:v>81.832999999999998</c:v>
                </c:pt>
                <c:pt idx="489">
                  <c:v>82</c:v>
                </c:pt>
                <c:pt idx="490">
                  <c:v>82.167000000000002</c:v>
                </c:pt>
                <c:pt idx="491">
                  <c:v>82.332999999999998</c:v>
                </c:pt>
                <c:pt idx="492">
                  <c:v>82.5</c:v>
                </c:pt>
                <c:pt idx="493">
                  <c:v>82.667000000000002</c:v>
                </c:pt>
                <c:pt idx="494">
                  <c:v>82.832999999999998</c:v>
                </c:pt>
                <c:pt idx="495">
                  <c:v>83</c:v>
                </c:pt>
                <c:pt idx="496">
                  <c:v>83.167000000000002</c:v>
                </c:pt>
                <c:pt idx="497">
                  <c:v>83.332999999999998</c:v>
                </c:pt>
                <c:pt idx="498">
                  <c:v>83.5</c:v>
                </c:pt>
                <c:pt idx="499">
                  <c:v>83.667000000000002</c:v>
                </c:pt>
                <c:pt idx="500">
                  <c:v>83.832999999999998</c:v>
                </c:pt>
                <c:pt idx="501">
                  <c:v>84</c:v>
                </c:pt>
                <c:pt idx="502">
                  <c:v>84.167000000000002</c:v>
                </c:pt>
                <c:pt idx="503">
                  <c:v>84.332999999999998</c:v>
                </c:pt>
                <c:pt idx="504">
                  <c:v>84.5</c:v>
                </c:pt>
                <c:pt idx="505">
                  <c:v>84.667000000000002</c:v>
                </c:pt>
                <c:pt idx="506">
                  <c:v>84.832999999999998</c:v>
                </c:pt>
                <c:pt idx="507">
                  <c:v>85</c:v>
                </c:pt>
                <c:pt idx="508">
                  <c:v>85.167000000000002</c:v>
                </c:pt>
                <c:pt idx="509">
                  <c:v>85.332999999999998</c:v>
                </c:pt>
                <c:pt idx="510">
                  <c:v>85.5</c:v>
                </c:pt>
                <c:pt idx="511">
                  <c:v>85.667000000000002</c:v>
                </c:pt>
                <c:pt idx="512">
                  <c:v>85.832999999999998</c:v>
                </c:pt>
                <c:pt idx="513">
                  <c:v>86</c:v>
                </c:pt>
                <c:pt idx="514">
                  <c:v>86.167000000000002</c:v>
                </c:pt>
                <c:pt idx="515">
                  <c:v>86.332999999999998</c:v>
                </c:pt>
                <c:pt idx="516">
                  <c:v>86.5</c:v>
                </c:pt>
                <c:pt idx="517">
                  <c:v>86.667000000000002</c:v>
                </c:pt>
                <c:pt idx="518">
                  <c:v>86.832999999999998</c:v>
                </c:pt>
                <c:pt idx="519">
                  <c:v>87</c:v>
                </c:pt>
                <c:pt idx="520">
                  <c:v>87.167000000000002</c:v>
                </c:pt>
                <c:pt idx="521">
                  <c:v>87.332999999999998</c:v>
                </c:pt>
                <c:pt idx="522">
                  <c:v>87.5</c:v>
                </c:pt>
                <c:pt idx="523">
                  <c:v>87.665999999999997</c:v>
                </c:pt>
                <c:pt idx="524">
                  <c:v>87.832999999999998</c:v>
                </c:pt>
                <c:pt idx="525">
                  <c:v>88</c:v>
                </c:pt>
                <c:pt idx="526">
                  <c:v>88.165999999999997</c:v>
                </c:pt>
                <c:pt idx="527">
                  <c:v>88.332999999999998</c:v>
                </c:pt>
                <c:pt idx="528">
                  <c:v>88.5</c:v>
                </c:pt>
                <c:pt idx="529">
                  <c:v>88.665999999999997</c:v>
                </c:pt>
                <c:pt idx="530">
                  <c:v>88.832999999999998</c:v>
                </c:pt>
                <c:pt idx="531">
                  <c:v>89</c:v>
                </c:pt>
                <c:pt idx="532">
                  <c:v>89.165999999999997</c:v>
                </c:pt>
                <c:pt idx="533">
                  <c:v>89.332999999999998</c:v>
                </c:pt>
                <c:pt idx="534">
                  <c:v>89.5</c:v>
                </c:pt>
                <c:pt idx="535">
                  <c:v>89.665999999999997</c:v>
                </c:pt>
                <c:pt idx="536">
                  <c:v>89.832999999999998</c:v>
                </c:pt>
                <c:pt idx="537">
                  <c:v>90</c:v>
                </c:pt>
                <c:pt idx="538">
                  <c:v>90.165999999999997</c:v>
                </c:pt>
                <c:pt idx="539">
                  <c:v>90.332999999999998</c:v>
                </c:pt>
                <c:pt idx="540">
                  <c:v>90.5</c:v>
                </c:pt>
                <c:pt idx="541">
                  <c:v>90.665999999999997</c:v>
                </c:pt>
                <c:pt idx="542">
                  <c:v>90.832999999999998</c:v>
                </c:pt>
                <c:pt idx="543">
                  <c:v>91</c:v>
                </c:pt>
                <c:pt idx="544">
                  <c:v>91.165999999999997</c:v>
                </c:pt>
                <c:pt idx="545">
                  <c:v>91.332999999999998</c:v>
                </c:pt>
                <c:pt idx="546">
                  <c:v>91.5</c:v>
                </c:pt>
                <c:pt idx="547">
                  <c:v>91.665999999999997</c:v>
                </c:pt>
                <c:pt idx="548">
                  <c:v>91.832999999999998</c:v>
                </c:pt>
                <c:pt idx="549">
                  <c:v>92</c:v>
                </c:pt>
                <c:pt idx="550">
                  <c:v>92.165999999999997</c:v>
                </c:pt>
                <c:pt idx="551">
                  <c:v>92.332999999999998</c:v>
                </c:pt>
                <c:pt idx="552">
                  <c:v>92.5</c:v>
                </c:pt>
                <c:pt idx="553">
                  <c:v>92.665999999999997</c:v>
                </c:pt>
                <c:pt idx="554">
                  <c:v>92.832999999999998</c:v>
                </c:pt>
                <c:pt idx="555">
                  <c:v>93</c:v>
                </c:pt>
                <c:pt idx="556">
                  <c:v>93.165999999999997</c:v>
                </c:pt>
                <c:pt idx="557">
                  <c:v>93.332999999999998</c:v>
                </c:pt>
                <c:pt idx="558">
                  <c:v>93.5</c:v>
                </c:pt>
                <c:pt idx="559">
                  <c:v>93.665999999999997</c:v>
                </c:pt>
                <c:pt idx="560">
                  <c:v>93.832999999999998</c:v>
                </c:pt>
                <c:pt idx="561">
                  <c:v>94</c:v>
                </c:pt>
                <c:pt idx="562">
                  <c:v>94.165999999999997</c:v>
                </c:pt>
                <c:pt idx="563">
                  <c:v>94.332999999999998</c:v>
                </c:pt>
                <c:pt idx="564">
                  <c:v>94.5</c:v>
                </c:pt>
                <c:pt idx="565">
                  <c:v>94.665999999999997</c:v>
                </c:pt>
                <c:pt idx="566">
                  <c:v>94.832999999999998</c:v>
                </c:pt>
                <c:pt idx="567">
                  <c:v>95</c:v>
                </c:pt>
                <c:pt idx="568">
                  <c:v>95.165999999999997</c:v>
                </c:pt>
                <c:pt idx="569">
                  <c:v>95.332999999999998</c:v>
                </c:pt>
                <c:pt idx="570">
                  <c:v>95.5</c:v>
                </c:pt>
                <c:pt idx="571">
                  <c:v>95.665999999999997</c:v>
                </c:pt>
                <c:pt idx="572">
                  <c:v>95.832999999999998</c:v>
                </c:pt>
                <c:pt idx="573">
                  <c:v>96</c:v>
                </c:pt>
                <c:pt idx="574">
                  <c:v>96.165999999999997</c:v>
                </c:pt>
                <c:pt idx="575">
                  <c:v>96.332999999999998</c:v>
                </c:pt>
                <c:pt idx="576">
                  <c:v>96.5</c:v>
                </c:pt>
                <c:pt idx="577">
                  <c:v>96.665999999999997</c:v>
                </c:pt>
                <c:pt idx="578">
                  <c:v>96.832999999999998</c:v>
                </c:pt>
                <c:pt idx="579">
                  <c:v>97</c:v>
                </c:pt>
                <c:pt idx="580">
                  <c:v>97.165999999999997</c:v>
                </c:pt>
                <c:pt idx="581">
                  <c:v>97.332999999999998</c:v>
                </c:pt>
                <c:pt idx="582">
                  <c:v>97.5</c:v>
                </c:pt>
                <c:pt idx="583">
                  <c:v>97.665999999999997</c:v>
                </c:pt>
                <c:pt idx="584">
                  <c:v>97.832999999999998</c:v>
                </c:pt>
                <c:pt idx="585">
                  <c:v>98</c:v>
                </c:pt>
                <c:pt idx="586">
                  <c:v>98.165999999999997</c:v>
                </c:pt>
                <c:pt idx="587">
                  <c:v>98.332999999999998</c:v>
                </c:pt>
                <c:pt idx="588">
                  <c:v>98.5</c:v>
                </c:pt>
                <c:pt idx="589">
                  <c:v>98.665999999999997</c:v>
                </c:pt>
                <c:pt idx="590">
                  <c:v>98.832999999999998</c:v>
                </c:pt>
                <c:pt idx="591">
                  <c:v>99</c:v>
                </c:pt>
                <c:pt idx="592">
                  <c:v>99.165999999999997</c:v>
                </c:pt>
                <c:pt idx="593">
                  <c:v>99.332999999999998</c:v>
                </c:pt>
                <c:pt idx="594">
                  <c:v>99.5</c:v>
                </c:pt>
                <c:pt idx="595">
                  <c:v>99.665999999999997</c:v>
                </c:pt>
                <c:pt idx="596">
                  <c:v>99.832999999999998</c:v>
                </c:pt>
                <c:pt idx="597">
                  <c:v>100</c:v>
                </c:pt>
                <c:pt idx="598">
                  <c:v>100.166</c:v>
                </c:pt>
                <c:pt idx="599">
                  <c:v>100.333</c:v>
                </c:pt>
              </c:numCache>
            </c:numRef>
          </c:xVal>
          <c:yVal>
            <c:numRef>
              <c:f>'20110415_empty_chamber'!$AJ$4:$AJ$603</c:f>
              <c:numCache>
                <c:formatCode>0.00E+00</c:formatCode>
                <c:ptCount val="600"/>
                <c:pt idx="0">
                  <c:v>-2.5331000000000003E-10</c:v>
                </c:pt>
                <c:pt idx="1">
                  <c:v>-2.2663999999999995E-10</c:v>
                </c:pt>
                <c:pt idx="2">
                  <c:v>-2.8397E-10</c:v>
                </c:pt>
                <c:pt idx="3">
                  <c:v>-3.0664000000000009E-10</c:v>
                </c:pt>
                <c:pt idx="4">
                  <c:v>-4.5330000000000008E-10</c:v>
                </c:pt>
                <c:pt idx="5">
                  <c:v>-6.3727999999999989E-10</c:v>
                </c:pt>
                <c:pt idx="6">
                  <c:v>1.1119100000000001E-10</c:v>
                </c:pt>
                <c:pt idx="7">
                  <c:v>2.5451239999999997E-10</c:v>
                </c:pt>
                <c:pt idx="8">
                  <c:v>4.0263400000000002E-10</c:v>
                </c:pt>
                <c:pt idx="9">
                  <c:v>3.97304E-10</c:v>
                </c:pt>
                <c:pt idx="10">
                  <c:v>5.5995000000000012E-10</c:v>
                </c:pt>
                <c:pt idx="11">
                  <c:v>-9.3319999999999839E-11</c:v>
                </c:pt>
                <c:pt idx="12">
                  <c:v>-2.3767429999999999E-11</c:v>
                </c:pt>
                <c:pt idx="13">
                  <c:v>0</c:v>
                </c:pt>
                <c:pt idx="14">
                  <c:v>0</c:v>
                </c:pt>
                <c:pt idx="15">
                  <c:v>-2.57312E-14</c:v>
                </c:pt>
                <c:pt idx="16">
                  <c:v>3.3197299999999996E-13</c:v>
                </c:pt>
                <c:pt idx="17">
                  <c:v>1.2798899999999997E-13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1.0903122000000001E-12</c:v>
                </c:pt>
                <c:pt idx="23">
                  <c:v>4.9115899999999993E-13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3.1464099999999998E-13</c:v>
                </c:pt>
                <c:pt idx="30">
                  <c:v>1.0519099999999999E-12</c:v>
                </c:pt>
                <c:pt idx="31">
                  <c:v>9.6925400000000002E-13</c:v>
                </c:pt>
                <c:pt idx="32">
                  <c:v>2.5331300000000001E-12</c:v>
                </c:pt>
                <c:pt idx="33">
                  <c:v>8.2749247000000003E-12</c:v>
                </c:pt>
                <c:pt idx="34">
                  <c:v>1.5145426E-11</c:v>
                </c:pt>
                <c:pt idx="35">
                  <c:v>8.8752780000000006E-12</c:v>
                </c:pt>
                <c:pt idx="36">
                  <c:v>0</c:v>
                </c:pt>
                <c:pt idx="37">
                  <c:v>1.01325E-13</c:v>
                </c:pt>
                <c:pt idx="38">
                  <c:v>5.8168550000000005E-13</c:v>
                </c:pt>
                <c:pt idx="39">
                  <c:v>1.46921E-12</c:v>
                </c:pt>
                <c:pt idx="40">
                  <c:v>3.033083E-12</c:v>
                </c:pt>
                <c:pt idx="41">
                  <c:v>1.5212049999999999E-12</c:v>
                </c:pt>
                <c:pt idx="42">
                  <c:v>3.5730399999999999E-13</c:v>
                </c:pt>
                <c:pt idx="43">
                  <c:v>2.0061071999999998E-12</c:v>
                </c:pt>
                <c:pt idx="44">
                  <c:v>8.2539949999999997E-12</c:v>
                </c:pt>
                <c:pt idx="45">
                  <c:v>2.8131E-11</c:v>
                </c:pt>
                <c:pt idx="46">
                  <c:v>4.8982679999999998E-11</c:v>
                </c:pt>
                <c:pt idx="47">
                  <c:v>1.6372010000000001E-11</c:v>
                </c:pt>
                <c:pt idx="48">
                  <c:v>4.9596000000000004E-13</c:v>
                </c:pt>
                <c:pt idx="49">
                  <c:v>9.5458700000000016E-13</c:v>
                </c:pt>
                <c:pt idx="50">
                  <c:v>5.9195099999999989E-13</c:v>
                </c:pt>
                <c:pt idx="51">
                  <c:v>6.602122E-14</c:v>
                </c:pt>
                <c:pt idx="52">
                  <c:v>4.9329300000000003E-14</c:v>
                </c:pt>
                <c:pt idx="53">
                  <c:v>5.4662199999999999E-14</c:v>
                </c:pt>
                <c:pt idx="54">
                  <c:v>-5.9328500000000003E-14</c:v>
                </c:pt>
                <c:pt idx="55">
                  <c:v>1.82652E-14</c:v>
                </c:pt>
                <c:pt idx="56">
                  <c:v>-1.5998699999999995E-14</c:v>
                </c:pt>
                <c:pt idx="57">
                  <c:v>0</c:v>
                </c:pt>
                <c:pt idx="58">
                  <c:v>7.9460199999999999E-14</c:v>
                </c:pt>
                <c:pt idx="59">
                  <c:v>8.9166070000000001E-14</c:v>
                </c:pt>
                <c:pt idx="60">
                  <c:v>2.1064899999999999E-13</c:v>
                </c:pt>
                <c:pt idx="61">
                  <c:v>6.6127900000000004E-14</c:v>
                </c:pt>
                <c:pt idx="62">
                  <c:v>2.8824260000000003E-13</c:v>
                </c:pt>
                <c:pt idx="63">
                  <c:v>4.194327E-13</c:v>
                </c:pt>
                <c:pt idx="64">
                  <c:v>7.7846990000000006E-13</c:v>
                </c:pt>
                <c:pt idx="65">
                  <c:v>9.5725600000000002E-13</c:v>
                </c:pt>
                <c:pt idx="66">
                  <c:v>6.9767570000000009E-12</c:v>
                </c:pt>
                <c:pt idx="67">
                  <c:v>9.0392699999999989E-12</c:v>
                </c:pt>
                <c:pt idx="68">
                  <c:v>2.6264499999999995E-11</c:v>
                </c:pt>
                <c:pt idx="69">
                  <c:v>7.3326999999999994E-11</c:v>
                </c:pt>
                <c:pt idx="70">
                  <c:v>7.8927000000000006E-11</c:v>
                </c:pt>
                <c:pt idx="71">
                  <c:v>2.8797899999999996E-11</c:v>
                </c:pt>
                <c:pt idx="72">
                  <c:v>1.603868E-12</c:v>
                </c:pt>
                <c:pt idx="73">
                  <c:v>2.62645E-12</c:v>
                </c:pt>
                <c:pt idx="74">
                  <c:v>8.3459000000000006E-12</c:v>
                </c:pt>
                <c:pt idx="75">
                  <c:v>1.8798499999999996E-11</c:v>
                </c:pt>
                <c:pt idx="76">
                  <c:v>2.1864900000000001E-11</c:v>
                </c:pt>
                <c:pt idx="77">
                  <c:v>3.4663999999999982E-12</c:v>
                </c:pt>
                <c:pt idx="78">
                  <c:v>2.0798300000000004E-12</c:v>
                </c:pt>
                <c:pt idx="79">
                  <c:v>1.1865999999999998E-12</c:v>
                </c:pt>
                <c:pt idx="80">
                  <c:v>-4.5328999999999966E-12</c:v>
                </c:pt>
                <c:pt idx="81">
                  <c:v>1.1999000000000002E-12</c:v>
                </c:pt>
                <c:pt idx="82">
                  <c:v>1.5998000000000005E-12</c:v>
                </c:pt>
                <c:pt idx="83">
                  <c:v>-1.9864999999999994E-11</c:v>
                </c:pt>
                <c:pt idx="84">
                  <c:v>1.52787E-12</c:v>
                </c:pt>
                <c:pt idx="85">
                  <c:v>-6.1461999999999998E-12</c:v>
                </c:pt>
                <c:pt idx="86">
                  <c:v>-4.0663399999999997E-11</c:v>
                </c:pt>
                <c:pt idx="87">
                  <c:v>-6.879429999999999E-11</c:v>
                </c:pt>
                <c:pt idx="88">
                  <c:v>-8.4259499999999997E-11</c:v>
                </c:pt>
                <c:pt idx="89">
                  <c:v>-7.3860200000000003E-11</c:v>
                </c:pt>
                <c:pt idx="90">
                  <c:v>2.8530960000000002E-11</c:v>
                </c:pt>
                <c:pt idx="91">
                  <c:v>-2.0930999999999995E-11</c:v>
                </c:pt>
                <c:pt idx="92">
                  <c:v>-3.7330000000000015E-11</c:v>
                </c:pt>
                <c:pt idx="93">
                  <c:v>-1.7465200000000003E-10</c:v>
                </c:pt>
                <c:pt idx="94">
                  <c:v>-2.2664700000000001E-10</c:v>
                </c:pt>
                <c:pt idx="95">
                  <c:v>-2.5464499999999995E-10</c:v>
                </c:pt>
                <c:pt idx="96">
                  <c:v>3.1464100000000002E-11</c:v>
                </c:pt>
                <c:pt idx="97">
                  <c:v>-3.0930800000000002E-10</c:v>
                </c:pt>
                <c:pt idx="98">
                  <c:v>-2.0331699999999999E-9</c:v>
                </c:pt>
                <c:pt idx="99">
                  <c:v>-3.7730199999999999E-9</c:v>
                </c:pt>
                <c:pt idx="100">
                  <c:v>-3.7596899999999999E-9</c:v>
                </c:pt>
                <c:pt idx="101">
                  <c:v>-2.3718059999999999E-9</c:v>
                </c:pt>
                <c:pt idx="102">
                  <c:v>5.7995299999999995E-11</c:v>
                </c:pt>
                <c:pt idx="103">
                  <c:v>-1.1692329999999998E-9</c:v>
                </c:pt>
                <c:pt idx="104">
                  <c:v>-1.3425580000000001E-8</c:v>
                </c:pt>
                <c:pt idx="105">
                  <c:v>-1.589206E-8</c:v>
                </c:pt>
                <c:pt idx="106">
                  <c:v>-1.5238759999999998E-8</c:v>
                </c:pt>
                <c:pt idx="107">
                  <c:v>-1.1585729999999999E-8</c:v>
                </c:pt>
                <c:pt idx="108">
                  <c:v>-6.3728100000000006E-12</c:v>
                </c:pt>
                <c:pt idx="109">
                  <c:v>-2.7984369999999999E-11</c:v>
                </c:pt>
                <c:pt idx="110">
                  <c:v>-1.83318E-10</c:v>
                </c:pt>
                <c:pt idx="111">
                  <c:v>-2.8491010000000003E-10</c:v>
                </c:pt>
                <c:pt idx="112">
                  <c:v>-2.9370889999999997E-10</c:v>
                </c:pt>
                <c:pt idx="113">
                  <c:v>-2.0665010000000001E-10</c:v>
                </c:pt>
                <c:pt idx="114">
                  <c:v>4.0000000000000839E-15</c:v>
                </c:pt>
                <c:pt idx="115">
                  <c:v>-3.8410199999999997E-12</c:v>
                </c:pt>
                <c:pt idx="116">
                  <c:v>-2.1838240000000001E-11</c:v>
                </c:pt>
                <c:pt idx="117">
                  <c:v>-2.9050920000000004E-11</c:v>
                </c:pt>
                <c:pt idx="118">
                  <c:v>-3.0130870000000002E-11</c:v>
                </c:pt>
                <c:pt idx="119">
                  <c:v>-2.2144859999999998E-11</c:v>
                </c:pt>
                <c:pt idx="120">
                  <c:v>-1.0892400000000001E-12</c:v>
                </c:pt>
                <c:pt idx="121">
                  <c:v>-1.2398949999999999E-12</c:v>
                </c:pt>
                <c:pt idx="122">
                  <c:v>-1.5785370000000001E-12</c:v>
                </c:pt>
                <c:pt idx="123">
                  <c:v>-1.0759139999999999E-12</c:v>
                </c:pt>
                <c:pt idx="124">
                  <c:v>-1.32256E-12</c:v>
                </c:pt>
                <c:pt idx="125">
                  <c:v>-1.4393470000000002E-12</c:v>
                </c:pt>
                <c:pt idx="126">
                  <c:v>-6.7567799999999996E-13</c:v>
                </c:pt>
                <c:pt idx="127">
                  <c:v>-2.451797E-12</c:v>
                </c:pt>
                <c:pt idx="128">
                  <c:v>-7.8126799999999994E-12</c:v>
                </c:pt>
                <c:pt idx="129">
                  <c:v>-8.7992600000000006E-12</c:v>
                </c:pt>
                <c:pt idx="130">
                  <c:v>-1.00258E-11</c:v>
                </c:pt>
                <c:pt idx="131">
                  <c:v>-5.9328500000000005E-12</c:v>
                </c:pt>
                <c:pt idx="132">
                  <c:v>-2.6341271300000002E-13</c:v>
                </c:pt>
                <c:pt idx="133">
                  <c:v>-2.6931100000000001E-13</c:v>
                </c:pt>
                <c:pt idx="134">
                  <c:v>-1.8131800000000001E-13</c:v>
                </c:pt>
                <c:pt idx="135">
                  <c:v>-3.8930099999999999E-14</c:v>
                </c:pt>
                <c:pt idx="136">
                  <c:v>-3.3863899999999999E-14</c:v>
                </c:pt>
                <c:pt idx="137">
                  <c:v>-2.77311E-14</c:v>
                </c:pt>
                <c:pt idx="138">
                  <c:v>3.2810640000000004E-13</c:v>
                </c:pt>
                <c:pt idx="139">
                  <c:v>2.6131199999999997E-12</c:v>
                </c:pt>
                <c:pt idx="140">
                  <c:v>8.9725900000000015E-12</c:v>
                </c:pt>
                <c:pt idx="141">
                  <c:v>1.2532349999999999E-11</c:v>
                </c:pt>
                <c:pt idx="142">
                  <c:v>9.2392000000000021E-12</c:v>
                </c:pt>
                <c:pt idx="143">
                  <c:v>3.4130499999999999E-12</c:v>
                </c:pt>
                <c:pt idx="144">
                  <c:v>7.1860699999999999E-13</c:v>
                </c:pt>
                <c:pt idx="145">
                  <c:v>1.0665800000000001E-12</c:v>
                </c:pt>
                <c:pt idx="146">
                  <c:v>8.1326999999999999E-12</c:v>
                </c:pt>
                <c:pt idx="147">
                  <c:v>1.2532400000000003E-11</c:v>
                </c:pt>
                <c:pt idx="148">
                  <c:v>6.7994000000000011E-12</c:v>
                </c:pt>
                <c:pt idx="149">
                  <c:v>-7.9989999999999864E-13</c:v>
                </c:pt>
                <c:pt idx="150">
                  <c:v>1.1065700000000002E-12</c:v>
                </c:pt>
                <c:pt idx="151">
                  <c:v>-2.2664799999999998E-11</c:v>
                </c:pt>
                <c:pt idx="152">
                  <c:v>-6.4661699999999999E-11</c:v>
                </c:pt>
                <c:pt idx="153">
                  <c:v>-7.9059999999999983E-11</c:v>
                </c:pt>
                <c:pt idx="154">
                  <c:v>-9.1593000000000004E-11</c:v>
                </c:pt>
                <c:pt idx="155">
                  <c:v>-8.0393899999999996E-11</c:v>
                </c:pt>
                <c:pt idx="156">
                  <c:v>-1.3332000000000008E-13</c:v>
                </c:pt>
                <c:pt idx="157">
                  <c:v>-8.0527000000000005E-11</c:v>
                </c:pt>
                <c:pt idx="158">
                  <c:v>-2.4664599999999999E-10</c:v>
                </c:pt>
                <c:pt idx="159">
                  <c:v>-3.65304E-10</c:v>
                </c:pt>
                <c:pt idx="160">
                  <c:v>-3.8263499999999999E-10</c:v>
                </c:pt>
                <c:pt idx="161">
                  <c:v>-2.8570999999999999E-10</c:v>
                </c:pt>
                <c:pt idx="162">
                  <c:v>1.1199099999999998E-11</c:v>
                </c:pt>
                <c:pt idx="163">
                  <c:v>-4.9329000000000016E-11</c:v>
                </c:pt>
                <c:pt idx="164">
                  <c:v>-1.9731700000000007E-10</c:v>
                </c:pt>
                <c:pt idx="165">
                  <c:v>-2.9197900000000005E-10</c:v>
                </c:pt>
                <c:pt idx="166">
                  <c:v>-4.4529599999999997E-10</c:v>
                </c:pt>
                <c:pt idx="167">
                  <c:v>-4.013E-10</c:v>
                </c:pt>
                <c:pt idx="168">
                  <c:v>-3.0224210000000001E-11</c:v>
                </c:pt>
                <c:pt idx="169">
                  <c:v>-3.9997000000000004E-12</c:v>
                </c:pt>
                <c:pt idx="170">
                  <c:v>-1.5998000000000005E-11</c:v>
                </c:pt>
                <c:pt idx="171">
                  <c:v>-3.9996999999999991E-11</c:v>
                </c:pt>
                <c:pt idx="172">
                  <c:v>-7.0128000000000003E-11</c:v>
                </c:pt>
                <c:pt idx="173">
                  <c:v>-7.2527500000000011E-11</c:v>
                </c:pt>
                <c:pt idx="174">
                  <c:v>-9.8924900000000004E-12</c:v>
                </c:pt>
                <c:pt idx="175">
                  <c:v>-6.5727900000000005E-11</c:v>
                </c:pt>
                <c:pt idx="176">
                  <c:v>-2.7677739999999995E-10</c:v>
                </c:pt>
                <c:pt idx="177">
                  <c:v>-3.9423449999999998E-10</c:v>
                </c:pt>
                <c:pt idx="178">
                  <c:v>-4.1169910000000001E-10</c:v>
                </c:pt>
                <c:pt idx="179">
                  <c:v>-3.4250490000000002E-10</c:v>
                </c:pt>
                <c:pt idx="180">
                  <c:v>-2.7825769000000003E-11</c:v>
                </c:pt>
                <c:pt idx="181">
                  <c:v>-3.4663999999999982E-13</c:v>
                </c:pt>
                <c:pt idx="182">
                  <c:v>-4.7995999999999991E-12</c:v>
                </c:pt>
                <c:pt idx="183">
                  <c:v>-6.1327999999999999E-12</c:v>
                </c:pt>
                <c:pt idx="184">
                  <c:v>-9.5992000000000013E-12</c:v>
                </c:pt>
                <c:pt idx="185">
                  <c:v>-1.003918E-11</c:v>
                </c:pt>
                <c:pt idx="186">
                  <c:v>-2.5197899999999997E-12</c:v>
                </c:pt>
                <c:pt idx="187">
                  <c:v>-2.7597799999999997E-11</c:v>
                </c:pt>
                <c:pt idx="188">
                  <c:v>-7.1860699999999988E-11</c:v>
                </c:pt>
                <c:pt idx="189">
                  <c:v>-8.6393100000000004E-11</c:v>
                </c:pt>
                <c:pt idx="190">
                  <c:v>-1.0265830000000001E-10</c:v>
                </c:pt>
                <c:pt idx="191">
                  <c:v>-7.0794500000000008E-11</c:v>
                </c:pt>
                <c:pt idx="192">
                  <c:v>-7.3860600000000003E-13</c:v>
                </c:pt>
                <c:pt idx="193">
                  <c:v>-3.2664000000000001E-13</c:v>
                </c:pt>
                <c:pt idx="194">
                  <c:v>-5.1062300000000001E-13</c:v>
                </c:pt>
                <c:pt idx="195">
                  <c:v>-6.9061000000000002E-13</c:v>
                </c:pt>
                <c:pt idx="196">
                  <c:v>-7.9593200000000007E-13</c:v>
                </c:pt>
                <c:pt idx="197">
                  <c:v>-9.2792300000000006E-13</c:v>
                </c:pt>
                <c:pt idx="198">
                  <c:v>-4.3063099999999998E-13</c:v>
                </c:pt>
                <c:pt idx="199">
                  <c:v>-5.0395900000000003E-13</c:v>
                </c:pt>
                <c:pt idx="200">
                  <c:v>-7.3193900000000004E-13</c:v>
                </c:pt>
                <c:pt idx="201">
                  <c:v>-1.0172520000000001E-12</c:v>
                </c:pt>
                <c:pt idx="202">
                  <c:v>-1.0225860000000001E-12</c:v>
                </c:pt>
                <c:pt idx="203">
                  <c:v>-6.2395400000000007E-13</c:v>
                </c:pt>
                <c:pt idx="204">
                  <c:v>9.8659000000000034E-14</c:v>
                </c:pt>
                <c:pt idx="205">
                  <c:v>3.2664000000000001E-13</c:v>
                </c:pt>
                <c:pt idx="206">
                  <c:v>4.8796500000000003E-13</c:v>
                </c:pt>
                <c:pt idx="207">
                  <c:v>1.009255E-12</c:v>
                </c:pt>
                <c:pt idx="208">
                  <c:v>5.7062400000000003E-13</c:v>
                </c:pt>
                <c:pt idx="209">
                  <c:v>2.4398000000000004E-13</c:v>
                </c:pt>
                <c:pt idx="210">
                  <c:v>-5.4661999999999985E-14</c:v>
                </c:pt>
                <c:pt idx="211">
                  <c:v>1.6825310000000001E-12</c:v>
                </c:pt>
                <c:pt idx="212">
                  <c:v>4.5596299999999996E-12</c:v>
                </c:pt>
                <c:pt idx="213">
                  <c:v>5.4795499999999996E-12</c:v>
                </c:pt>
                <c:pt idx="214">
                  <c:v>4.9862599999999998E-12</c:v>
                </c:pt>
                <c:pt idx="215">
                  <c:v>2.6251099999999995E-12</c:v>
                </c:pt>
                <c:pt idx="216">
                  <c:v>4.2529799999999997E-13</c:v>
                </c:pt>
                <c:pt idx="217">
                  <c:v>1.7731799999999999E-12</c:v>
                </c:pt>
                <c:pt idx="218">
                  <c:v>4.4262999999999994E-12</c:v>
                </c:pt>
                <c:pt idx="219">
                  <c:v>4.5462999999999997E-12</c:v>
                </c:pt>
                <c:pt idx="220">
                  <c:v>4.0130100000000001E-12</c:v>
                </c:pt>
                <c:pt idx="221">
                  <c:v>1.2665599999999998E-12</c:v>
                </c:pt>
                <c:pt idx="222">
                  <c:v>-8.9325699999999996E-13</c:v>
                </c:pt>
                <c:pt idx="223">
                  <c:v>-5.9461799999999996E-12</c:v>
                </c:pt>
                <c:pt idx="224">
                  <c:v>-9.2126000000000014E-12</c:v>
                </c:pt>
                <c:pt idx="225">
                  <c:v>-1.3598899999999999E-11</c:v>
                </c:pt>
                <c:pt idx="226">
                  <c:v>-1.6025300000000003E-11</c:v>
                </c:pt>
                <c:pt idx="227">
                  <c:v>-1.4265549999999998E-11</c:v>
                </c:pt>
                <c:pt idx="228">
                  <c:v>-1.94651E-12</c:v>
                </c:pt>
                <c:pt idx="229">
                  <c:v>-5.0662100000000005E-12</c:v>
                </c:pt>
                <c:pt idx="230">
                  <c:v>-1.4265500000000003E-11</c:v>
                </c:pt>
                <c:pt idx="231">
                  <c:v>-2.1464899999999998E-11</c:v>
                </c:pt>
                <c:pt idx="232">
                  <c:v>-2.5064600000000001E-11</c:v>
                </c:pt>
                <c:pt idx="233">
                  <c:v>-1.9065099999999997E-11</c:v>
                </c:pt>
                <c:pt idx="234">
                  <c:v>-6.8794400000000004E-12</c:v>
                </c:pt>
                <c:pt idx="235">
                  <c:v>-1.4652130000000001E-11</c:v>
                </c:pt>
                <c:pt idx="236">
                  <c:v>-4.2009899999999999E-11</c:v>
                </c:pt>
                <c:pt idx="237">
                  <c:v>-5.8888500000000003E-11</c:v>
                </c:pt>
                <c:pt idx="238">
                  <c:v>-6.1594999999999995E-11</c:v>
                </c:pt>
                <c:pt idx="239">
                  <c:v>-5.5835389999999993E-11</c:v>
                </c:pt>
                <c:pt idx="240">
                  <c:v>-1.3052230000000001E-11</c:v>
                </c:pt>
                <c:pt idx="241">
                  <c:v>-2.7824399999999998E-11</c:v>
                </c:pt>
                <c:pt idx="242">
                  <c:v>-7.8260199999999996E-11</c:v>
                </c:pt>
                <c:pt idx="243">
                  <c:v>-1.1052419999999999E-10</c:v>
                </c:pt>
                <c:pt idx="244">
                  <c:v>-1.199905E-10</c:v>
                </c:pt>
                <c:pt idx="245">
                  <c:v>-1.0905810000000001E-10</c:v>
                </c:pt>
                <c:pt idx="246">
                  <c:v>-2.6584490000000001E-11</c:v>
                </c:pt>
                <c:pt idx="247">
                  <c:v>-4.4036409999999999E-11</c:v>
                </c:pt>
                <c:pt idx="248">
                  <c:v>-1.1092460000000001E-10</c:v>
                </c:pt>
                <c:pt idx="249">
                  <c:v>-1.4612090000000001E-10</c:v>
                </c:pt>
                <c:pt idx="250">
                  <c:v>-1.6851929999999999E-10</c:v>
                </c:pt>
                <c:pt idx="251">
                  <c:v>-1.474548E-10</c:v>
                </c:pt>
                <c:pt idx="252">
                  <c:v>-3.625034E-11</c:v>
                </c:pt>
                <c:pt idx="253">
                  <c:v>-2.4131399999999999E-11</c:v>
                </c:pt>
                <c:pt idx="254">
                  <c:v>-5.3995500000000001E-11</c:v>
                </c:pt>
                <c:pt idx="255">
                  <c:v>-8.0126299999999996E-11</c:v>
                </c:pt>
                <c:pt idx="256">
                  <c:v>-9.3992400000000019E-11</c:v>
                </c:pt>
                <c:pt idx="257">
                  <c:v>-7.732750000000001E-11</c:v>
                </c:pt>
                <c:pt idx="258">
                  <c:v>-1.4038870000000002E-10</c:v>
                </c:pt>
                <c:pt idx="259">
                  <c:v>-3.5463800000000006E-10</c:v>
                </c:pt>
                <c:pt idx="260">
                  <c:v>-8.3726000000000006E-10</c:v>
                </c:pt>
                <c:pt idx="261">
                  <c:v>-1.0492469999999999E-9</c:v>
                </c:pt>
                <c:pt idx="262">
                  <c:v>-1.1092399999999998E-9</c:v>
                </c:pt>
                <c:pt idx="263">
                  <c:v>-9.6525800000000002E-10</c:v>
                </c:pt>
                <c:pt idx="264">
                  <c:v>-1.6842607E-10</c:v>
                </c:pt>
                <c:pt idx="265">
                  <c:v>-1.2652320000000001E-11</c:v>
                </c:pt>
                <c:pt idx="266">
                  <c:v>-3.2264000000000002E-11</c:v>
                </c:pt>
                <c:pt idx="267">
                  <c:v>-4.4396300000000006E-11</c:v>
                </c:pt>
                <c:pt idx="268">
                  <c:v>-4.8262799999999997E-11</c:v>
                </c:pt>
                <c:pt idx="269">
                  <c:v>-3.7863499999999997E-11</c:v>
                </c:pt>
                <c:pt idx="270">
                  <c:v>-1.1825690000000001E-11</c:v>
                </c:pt>
                <c:pt idx="271">
                  <c:v>-3.4530499999999997E-12</c:v>
                </c:pt>
                <c:pt idx="272">
                  <c:v>-8.1726699999999993E-12</c:v>
                </c:pt>
                <c:pt idx="273">
                  <c:v>-1.0705780000000001E-11</c:v>
                </c:pt>
                <c:pt idx="274">
                  <c:v>-1.0959149999999999E-11</c:v>
                </c:pt>
                <c:pt idx="275">
                  <c:v>-9.8258299999999999E-12</c:v>
                </c:pt>
                <c:pt idx="276">
                  <c:v>-2.583786E-12</c:v>
                </c:pt>
                <c:pt idx="277">
                  <c:v>-1.45321E-13</c:v>
                </c:pt>
                <c:pt idx="278">
                  <c:v>-5.31956E-13</c:v>
                </c:pt>
                <c:pt idx="279">
                  <c:v>-6.0128400000000013E-13</c:v>
                </c:pt>
                <c:pt idx="280">
                  <c:v>-8.901939000000001E-13</c:v>
                </c:pt>
                <c:pt idx="281">
                  <c:v>-7.8740220000000002E-13</c:v>
                </c:pt>
                <c:pt idx="282">
                  <c:v>-1.13325E-13</c:v>
                </c:pt>
                <c:pt idx="283">
                  <c:v>2.97309E-13</c:v>
                </c:pt>
                <c:pt idx="284">
                  <c:v>4.1329800000000002E-13</c:v>
                </c:pt>
                <c:pt idx="285">
                  <c:v>6.3328300000000002E-13</c:v>
                </c:pt>
                <c:pt idx="286">
                  <c:v>3.7330499999999999E-13</c:v>
                </c:pt>
                <c:pt idx="287">
                  <c:v>2.4264700000000007E-13</c:v>
                </c:pt>
                <c:pt idx="288">
                  <c:v>1.8664999999999977E-14</c:v>
                </c:pt>
                <c:pt idx="289">
                  <c:v>1.0932400000000002E-13</c:v>
                </c:pt>
                <c:pt idx="290">
                  <c:v>5.4928399999999994E-13</c:v>
                </c:pt>
                <c:pt idx="291">
                  <c:v>4.1863700000000011E-13</c:v>
                </c:pt>
                <c:pt idx="292">
                  <c:v>5.7195E-13</c:v>
                </c:pt>
                <c:pt idx="293">
                  <c:v>3.3330600000000003E-13</c:v>
                </c:pt>
                <c:pt idx="294">
                  <c:v>-4.3996399999999996E-13</c:v>
                </c:pt>
                <c:pt idx="295">
                  <c:v>-2.9864000000000003E-13</c:v>
                </c:pt>
                <c:pt idx="296">
                  <c:v>-4.1329999999999986E-13</c:v>
                </c:pt>
                <c:pt idx="297">
                  <c:v>-1.2398999999999996E-12</c:v>
                </c:pt>
                <c:pt idx="298">
                  <c:v>-1.2665700000000003E-12</c:v>
                </c:pt>
                <c:pt idx="299">
                  <c:v>-1.1999000000000002E-12</c:v>
                </c:pt>
                <c:pt idx="300">
                  <c:v>-1.3518929999999999E-12</c:v>
                </c:pt>
                <c:pt idx="301">
                  <c:v>-3.0797500000000001E-12</c:v>
                </c:pt>
                <c:pt idx="302">
                  <c:v>-7.3327499999999998E-12</c:v>
                </c:pt>
                <c:pt idx="303">
                  <c:v>-9.7725199999999996E-12</c:v>
                </c:pt>
                <c:pt idx="304">
                  <c:v>-1.099907E-11</c:v>
                </c:pt>
                <c:pt idx="305">
                  <c:v>-1.0639120000000001E-11</c:v>
                </c:pt>
                <c:pt idx="306">
                  <c:v>-4.8116000000000002E-12</c:v>
                </c:pt>
                <c:pt idx="307">
                  <c:v>-7.5193799999999994E-12</c:v>
                </c:pt>
                <c:pt idx="308">
                  <c:v>-1.5132100000000001E-11</c:v>
                </c:pt>
                <c:pt idx="309">
                  <c:v>-2.0478299999999998E-11</c:v>
                </c:pt>
                <c:pt idx="310">
                  <c:v>-2.221155E-11</c:v>
                </c:pt>
                <c:pt idx="311">
                  <c:v>-1.9985030000000001E-11</c:v>
                </c:pt>
                <c:pt idx="312">
                  <c:v>-7.6033739999999992E-12</c:v>
                </c:pt>
                <c:pt idx="313">
                  <c:v>-7.11942E-12</c:v>
                </c:pt>
                <c:pt idx="314">
                  <c:v>-1.4358810000000001E-11</c:v>
                </c:pt>
                <c:pt idx="315">
                  <c:v>-1.8265219999999999E-11</c:v>
                </c:pt>
                <c:pt idx="316">
                  <c:v>-2.1064949999999997E-11</c:v>
                </c:pt>
                <c:pt idx="317">
                  <c:v>-1.9091749999999998E-11</c:v>
                </c:pt>
                <c:pt idx="318">
                  <c:v>-9.3178600000000004E-12</c:v>
                </c:pt>
                <c:pt idx="319">
                  <c:v>-1.371888E-11</c:v>
                </c:pt>
                <c:pt idx="320">
                  <c:v>-2.5357970000000001E-11</c:v>
                </c:pt>
                <c:pt idx="321">
                  <c:v>-3.52904E-11</c:v>
                </c:pt>
                <c:pt idx="322">
                  <c:v>-4.0770010000000004E-11</c:v>
                </c:pt>
                <c:pt idx="323">
                  <c:v>-3.7103579999999998E-11</c:v>
                </c:pt>
                <c:pt idx="324">
                  <c:v>-1.4988090000000001E-11</c:v>
                </c:pt>
                <c:pt idx="325">
                  <c:v>-1.114578E-11</c:v>
                </c:pt>
                <c:pt idx="326">
                  <c:v>-2.526457E-11</c:v>
                </c:pt>
                <c:pt idx="327">
                  <c:v>-3.517046E-11</c:v>
                </c:pt>
                <c:pt idx="328">
                  <c:v>-4.0943310000000001E-11</c:v>
                </c:pt>
                <c:pt idx="329">
                  <c:v>-3.6943599999999995E-11</c:v>
                </c:pt>
                <c:pt idx="330">
                  <c:v>-2.2838139999999998E-11</c:v>
                </c:pt>
                <c:pt idx="331">
                  <c:v>-3.6343679999999999E-11</c:v>
                </c:pt>
                <c:pt idx="332">
                  <c:v>-7.9340150000000003E-11</c:v>
                </c:pt>
                <c:pt idx="333">
                  <c:v>-1.098174E-10</c:v>
                </c:pt>
                <c:pt idx="334">
                  <c:v>-1.2685608999999999E-10</c:v>
                </c:pt>
                <c:pt idx="335">
                  <c:v>-1.1619038E-10</c:v>
                </c:pt>
                <c:pt idx="336">
                  <c:v>-5.2315740000000003E-11</c:v>
                </c:pt>
                <c:pt idx="337">
                  <c:v>-8.56596E-12</c:v>
                </c:pt>
                <c:pt idx="338">
                  <c:v>-1.767851E-11</c:v>
                </c:pt>
                <c:pt idx="339">
                  <c:v>-2.4397969999999999E-11</c:v>
                </c:pt>
                <c:pt idx="340">
                  <c:v>-2.8651000000000001E-11</c:v>
                </c:pt>
                <c:pt idx="341">
                  <c:v>-2.6157859999999999E-11</c:v>
                </c:pt>
                <c:pt idx="342">
                  <c:v>-1.3118972E-11</c:v>
                </c:pt>
                <c:pt idx="343">
                  <c:v>-6.9087630000000003E-12</c:v>
                </c:pt>
                <c:pt idx="344">
                  <c:v>-1.4945489999999998E-11</c:v>
                </c:pt>
                <c:pt idx="345">
                  <c:v>-2.0838280000000002E-11</c:v>
                </c:pt>
                <c:pt idx="346">
                  <c:v>-2.429137E-11</c:v>
                </c:pt>
                <c:pt idx="347">
                  <c:v>-2.227816E-11</c:v>
                </c:pt>
                <c:pt idx="348">
                  <c:v>-1.0257866000000001E-11</c:v>
                </c:pt>
                <c:pt idx="349">
                  <c:v>-2.0718260000000002E-12</c:v>
                </c:pt>
                <c:pt idx="350">
                  <c:v>-3.286401E-12</c:v>
                </c:pt>
                <c:pt idx="351">
                  <c:v>-4.5689549999999995E-12</c:v>
                </c:pt>
                <c:pt idx="352">
                  <c:v>-5.4888789999999994E-12</c:v>
                </c:pt>
                <c:pt idx="353">
                  <c:v>-4.9209259999999998E-12</c:v>
                </c:pt>
                <c:pt idx="354">
                  <c:v>-2.7024410000000001E-12</c:v>
                </c:pt>
                <c:pt idx="355">
                  <c:v>-1.77852E-12</c:v>
                </c:pt>
                <c:pt idx="356">
                  <c:v>-2.791768E-12</c:v>
                </c:pt>
                <c:pt idx="357">
                  <c:v>-3.9396820000000004E-12</c:v>
                </c:pt>
                <c:pt idx="358">
                  <c:v>-4.4689649999999996E-12</c:v>
                </c:pt>
                <c:pt idx="359">
                  <c:v>-4.0690020000000001E-12</c:v>
                </c:pt>
                <c:pt idx="360">
                  <c:v>-2.938425E-12</c:v>
                </c:pt>
                <c:pt idx="361">
                  <c:v>-4.378309E-12</c:v>
                </c:pt>
                <c:pt idx="362">
                  <c:v>-9.9685199999999992E-12</c:v>
                </c:pt>
                <c:pt idx="363">
                  <c:v>-1.4450850999999999E-11</c:v>
                </c:pt>
                <c:pt idx="364">
                  <c:v>-1.7270604000000002E-11</c:v>
                </c:pt>
                <c:pt idx="365">
                  <c:v>-1.6065394E-11</c:v>
                </c:pt>
                <c:pt idx="366">
                  <c:v>-9.2479092000000003E-12</c:v>
                </c:pt>
                <c:pt idx="367">
                  <c:v>-1.46655E-12</c:v>
                </c:pt>
                <c:pt idx="368">
                  <c:v>-4.2263200000000003E-13</c:v>
                </c:pt>
                <c:pt idx="369">
                  <c:v>-5.5862099999999997E-13</c:v>
                </c:pt>
                <c:pt idx="370">
                  <c:v>-8.1193300000000007E-13</c:v>
                </c:pt>
                <c:pt idx="371">
                  <c:v>-7.5060499999999991E-13</c:v>
                </c:pt>
                <c:pt idx="372">
                  <c:v>-3.6530299999999998E-13</c:v>
                </c:pt>
                <c:pt idx="373">
                  <c:v>-1.6131999999999999E-13</c:v>
                </c:pt>
                <c:pt idx="374">
                  <c:v>-1.2399000000000001E-13</c:v>
                </c:pt>
                <c:pt idx="375">
                  <c:v>-3.7996900000000002E-13</c:v>
                </c:pt>
                <c:pt idx="376">
                  <c:v>-2.5064599999999996E-13</c:v>
                </c:pt>
                <c:pt idx="377">
                  <c:v>-2.6531199999999995E-13</c:v>
                </c:pt>
                <c:pt idx="378">
                  <c:v>-1.8665099999999999E-13</c:v>
                </c:pt>
                <c:pt idx="379">
                  <c:v>-1.8798499999999993E-13</c:v>
                </c:pt>
                <c:pt idx="380">
                  <c:v>-5.3595600000000008E-13</c:v>
                </c:pt>
                <c:pt idx="381">
                  <c:v>-6.7727499999999996E-13</c:v>
                </c:pt>
                <c:pt idx="382">
                  <c:v>-9.5991900000000004E-13</c:v>
                </c:pt>
                <c:pt idx="383">
                  <c:v>-9.21255E-13</c:v>
                </c:pt>
                <c:pt idx="384">
                  <c:v>-8.0726760000000008E-13</c:v>
                </c:pt>
                <c:pt idx="385">
                  <c:v>-1.181237E-12</c:v>
                </c:pt>
                <c:pt idx="386">
                  <c:v>-1.690524E-12</c:v>
                </c:pt>
                <c:pt idx="387">
                  <c:v>-2.055834E-12</c:v>
                </c:pt>
                <c:pt idx="388">
                  <c:v>-2.4224670000000002E-12</c:v>
                </c:pt>
                <c:pt idx="389">
                  <c:v>-2.337143E-12</c:v>
                </c:pt>
                <c:pt idx="390">
                  <c:v>-1.1425760000000001E-12</c:v>
                </c:pt>
                <c:pt idx="391">
                  <c:v>-1.5358730000000001E-12</c:v>
                </c:pt>
                <c:pt idx="392">
                  <c:v>-2.455802E-12</c:v>
                </c:pt>
                <c:pt idx="393">
                  <c:v>-3.3557279999999999E-12</c:v>
                </c:pt>
                <c:pt idx="394">
                  <c:v>-3.7756860000000006E-12</c:v>
                </c:pt>
                <c:pt idx="395">
                  <c:v>-3.538377E-12</c:v>
                </c:pt>
                <c:pt idx="396">
                  <c:v>-2.3971389999999998E-12</c:v>
                </c:pt>
                <c:pt idx="397">
                  <c:v>-2.7197790000000002E-12</c:v>
                </c:pt>
                <c:pt idx="398">
                  <c:v>-5.1542389999999999E-12</c:v>
                </c:pt>
                <c:pt idx="399">
                  <c:v>-6.55546E-12</c:v>
                </c:pt>
                <c:pt idx="400">
                  <c:v>-7.7473600000000002E-12</c:v>
                </c:pt>
                <c:pt idx="401">
                  <c:v>-7.0527500000000002E-12</c:v>
                </c:pt>
                <c:pt idx="402">
                  <c:v>-6.2448269999999996E-12</c:v>
                </c:pt>
                <c:pt idx="403">
                  <c:v>-1.0003143000000001E-11</c:v>
                </c:pt>
                <c:pt idx="404">
                  <c:v>-1.7041300000000001E-11</c:v>
                </c:pt>
                <c:pt idx="405">
                  <c:v>-2.2544840000000003E-11</c:v>
                </c:pt>
                <c:pt idx="406">
                  <c:v>-2.5877900000000001E-11</c:v>
                </c:pt>
                <c:pt idx="407">
                  <c:v>-2.4064650000000001E-11</c:v>
                </c:pt>
                <c:pt idx="408">
                  <c:v>-1.3601509999999999E-11</c:v>
                </c:pt>
                <c:pt idx="409">
                  <c:v>-9.8138149999999998E-12</c:v>
                </c:pt>
                <c:pt idx="410">
                  <c:v>-1.5548102999999998E-11</c:v>
                </c:pt>
                <c:pt idx="411">
                  <c:v>-1.9898330000000003E-11</c:v>
                </c:pt>
                <c:pt idx="412">
                  <c:v>-2.2906169999999998E-11</c:v>
                </c:pt>
                <c:pt idx="413">
                  <c:v>-2.1051640000000001E-11</c:v>
                </c:pt>
                <c:pt idx="414">
                  <c:v>-1.4337515000000001E-11</c:v>
                </c:pt>
                <c:pt idx="415">
                  <c:v>-1.7425191000000001E-11</c:v>
                </c:pt>
                <c:pt idx="416">
                  <c:v>-2.7811069999999999E-11</c:v>
                </c:pt>
                <c:pt idx="417">
                  <c:v>-3.5887700000000002E-11</c:v>
                </c:pt>
                <c:pt idx="418">
                  <c:v>-4.1823259999999999E-11</c:v>
                </c:pt>
                <c:pt idx="419">
                  <c:v>-4.0116739999999998E-11</c:v>
                </c:pt>
                <c:pt idx="420">
                  <c:v>-2.1834201000000002E-11</c:v>
                </c:pt>
                <c:pt idx="421">
                  <c:v>-1.2568274999999999E-11</c:v>
                </c:pt>
                <c:pt idx="422">
                  <c:v>-1.5921405999999999E-11</c:v>
                </c:pt>
                <c:pt idx="423">
                  <c:v>-2.1374228999999998E-11</c:v>
                </c:pt>
                <c:pt idx="424">
                  <c:v>-2.5248606E-11</c:v>
                </c:pt>
                <c:pt idx="425">
                  <c:v>-2.3812670000000003E-11</c:v>
                </c:pt>
                <c:pt idx="426">
                  <c:v>-1.0947096000000001E-11</c:v>
                </c:pt>
                <c:pt idx="427">
                  <c:v>-3.8796869999999999E-12</c:v>
                </c:pt>
                <c:pt idx="428">
                  <c:v>-1.953173E-12</c:v>
                </c:pt>
                <c:pt idx="429">
                  <c:v>-2.7704359999999998E-12</c:v>
                </c:pt>
                <c:pt idx="430">
                  <c:v>-3.0584130000000002E-12</c:v>
                </c:pt>
                <c:pt idx="431">
                  <c:v>-2.9464289999999998E-12</c:v>
                </c:pt>
                <c:pt idx="432">
                  <c:v>-5.9875119999999993E-12</c:v>
                </c:pt>
                <c:pt idx="433">
                  <c:v>-1.5072809999999999E-11</c:v>
                </c:pt>
                <c:pt idx="434">
                  <c:v>-2.6900491000000001E-11</c:v>
                </c:pt>
                <c:pt idx="435">
                  <c:v>-3.5969034999999998E-11</c:v>
                </c:pt>
                <c:pt idx="436">
                  <c:v>-4.2793865999999997E-11</c:v>
                </c:pt>
                <c:pt idx="437">
                  <c:v>-4.1493896999999998E-11</c:v>
                </c:pt>
                <c:pt idx="438">
                  <c:v>-2.4883282E-11</c:v>
                </c:pt>
                <c:pt idx="439">
                  <c:v>-7.3341976000000002E-12</c:v>
                </c:pt>
                <c:pt idx="440">
                  <c:v>-2.0065020000000003E-12</c:v>
                </c:pt>
                <c:pt idx="441">
                  <c:v>-2.8130980000000003E-12</c:v>
                </c:pt>
                <c:pt idx="442">
                  <c:v>-3.4210490000000001E-12</c:v>
                </c:pt>
                <c:pt idx="443">
                  <c:v>-3.3023979999999998E-12</c:v>
                </c:pt>
                <c:pt idx="444">
                  <c:v>-1.870513E-12</c:v>
                </c:pt>
                <c:pt idx="445">
                  <c:v>-7.9993399999999999E-13</c:v>
                </c:pt>
                <c:pt idx="446">
                  <c:v>-4.1228619999999998E-13</c:v>
                </c:pt>
                <c:pt idx="447">
                  <c:v>-3.8130200000000004E-13</c:v>
                </c:pt>
                <c:pt idx="448">
                  <c:v>-4.8795999999999997E-13</c:v>
                </c:pt>
                <c:pt idx="449">
                  <c:v>-5.05292E-13</c:v>
                </c:pt>
                <c:pt idx="450">
                  <c:v>-3.8956780000000002E-13</c:v>
                </c:pt>
                <c:pt idx="451">
                  <c:v>-3.3477240000000002E-13</c:v>
                </c:pt>
                <c:pt idx="452">
                  <c:v>-1.4665000000000019E-14</c:v>
                </c:pt>
                <c:pt idx="453">
                  <c:v>-4.0796699999999996E-13</c:v>
                </c:pt>
                <c:pt idx="454">
                  <c:v>-4.8955999999999999E-13</c:v>
                </c:pt>
                <c:pt idx="455">
                  <c:v>-3.8930100000000004E-13</c:v>
                </c:pt>
                <c:pt idx="456">
                  <c:v>-2.6264599999999996E-13</c:v>
                </c:pt>
                <c:pt idx="457">
                  <c:v>-2.4397999999999999E-13</c:v>
                </c:pt>
                <c:pt idx="458">
                  <c:v>-5.3595599999999998E-13</c:v>
                </c:pt>
                <c:pt idx="459">
                  <c:v>-4.8662600000000003E-13</c:v>
                </c:pt>
                <c:pt idx="460">
                  <c:v>-4.1329899999999999E-13</c:v>
                </c:pt>
                <c:pt idx="461">
                  <c:v>-5.319560000000001E-13</c:v>
                </c:pt>
                <c:pt idx="462">
                  <c:v>-1.6265400000000001E-13</c:v>
                </c:pt>
                <c:pt idx="463">
                  <c:v>-2.2264900000000004E-13</c:v>
                </c:pt>
                <c:pt idx="464">
                  <c:v>-4.61295E-13</c:v>
                </c:pt>
                <c:pt idx="465">
                  <c:v>-4.5196499999999998E-13</c:v>
                </c:pt>
                <c:pt idx="466">
                  <c:v>-5.9061599999999997E-13</c:v>
                </c:pt>
                <c:pt idx="467">
                  <c:v>-5.5729199999999988E-13</c:v>
                </c:pt>
                <c:pt idx="468">
                  <c:v>-5.6128799999999998E-13</c:v>
                </c:pt>
                <c:pt idx="469">
                  <c:v>-9.0685859999999993E-13</c:v>
                </c:pt>
                <c:pt idx="470">
                  <c:v>-1.089243E-12</c:v>
                </c:pt>
                <c:pt idx="471">
                  <c:v>-1.481213E-12</c:v>
                </c:pt>
                <c:pt idx="472">
                  <c:v>-1.4852090000000001E-12</c:v>
                </c:pt>
                <c:pt idx="473">
                  <c:v>-1.669199E-12</c:v>
                </c:pt>
                <c:pt idx="474">
                  <c:v>-2.3611449999999998E-12</c:v>
                </c:pt>
                <c:pt idx="475">
                  <c:v>-5.1649059999999998E-12</c:v>
                </c:pt>
                <c:pt idx="476">
                  <c:v>-7.8900240000000006E-12</c:v>
                </c:pt>
                <c:pt idx="477">
                  <c:v>-9.7378310000000001E-12</c:v>
                </c:pt>
                <c:pt idx="478">
                  <c:v>-1.1416410999999999E-11</c:v>
                </c:pt>
                <c:pt idx="479">
                  <c:v>-1.103913E-11</c:v>
                </c:pt>
                <c:pt idx="480">
                  <c:v>-7.2167370000000005E-12</c:v>
                </c:pt>
                <c:pt idx="481">
                  <c:v>-7.3780659999999996E-12</c:v>
                </c:pt>
                <c:pt idx="482">
                  <c:v>-9.2472460000000003E-12</c:v>
                </c:pt>
                <c:pt idx="483">
                  <c:v>-1.1091074E-11</c:v>
                </c:pt>
                <c:pt idx="484">
                  <c:v>-1.3048290000000001E-11</c:v>
                </c:pt>
                <c:pt idx="485">
                  <c:v>-1.280966E-11</c:v>
                </c:pt>
                <c:pt idx="486">
                  <c:v>-7.6273789999999996E-12</c:v>
                </c:pt>
                <c:pt idx="487">
                  <c:v>-7.198073E-12</c:v>
                </c:pt>
                <c:pt idx="488">
                  <c:v>-8.3219889999999996E-12</c:v>
                </c:pt>
                <c:pt idx="489">
                  <c:v>-1.0923136E-11</c:v>
                </c:pt>
                <c:pt idx="490">
                  <c:v>-1.2716327999999999E-11</c:v>
                </c:pt>
                <c:pt idx="491">
                  <c:v>-1.2406965E-11</c:v>
                </c:pt>
                <c:pt idx="492">
                  <c:v>-8.2606569999999987E-12</c:v>
                </c:pt>
                <c:pt idx="493">
                  <c:v>-7.0514190000000001E-12</c:v>
                </c:pt>
                <c:pt idx="494">
                  <c:v>-8.2486609999999999E-12</c:v>
                </c:pt>
                <c:pt idx="495">
                  <c:v>-1.0531132000000001E-11</c:v>
                </c:pt>
                <c:pt idx="496">
                  <c:v>-1.2547001999999999E-11</c:v>
                </c:pt>
                <c:pt idx="497">
                  <c:v>-1.2514927E-11</c:v>
                </c:pt>
                <c:pt idx="498">
                  <c:v>-9.0072669999999989E-12</c:v>
                </c:pt>
                <c:pt idx="499">
                  <c:v>-8.3033189999999996E-12</c:v>
                </c:pt>
                <c:pt idx="500">
                  <c:v>-9.8845589999999991E-12</c:v>
                </c:pt>
                <c:pt idx="501">
                  <c:v>-1.254428E-11</c:v>
                </c:pt>
                <c:pt idx="502">
                  <c:v>-1.5429412999999999E-11</c:v>
                </c:pt>
                <c:pt idx="503">
                  <c:v>-1.4952131E-11</c:v>
                </c:pt>
                <c:pt idx="504">
                  <c:v>-1.0737772E-11</c:v>
                </c:pt>
                <c:pt idx="505">
                  <c:v>-8.649956000000001E-12</c:v>
                </c:pt>
                <c:pt idx="506">
                  <c:v>-9.5592190000000004E-12</c:v>
                </c:pt>
                <c:pt idx="507">
                  <c:v>-1.2022992000000001E-11</c:v>
                </c:pt>
                <c:pt idx="508">
                  <c:v>-1.4308117999999999E-11</c:v>
                </c:pt>
                <c:pt idx="509">
                  <c:v>-1.3844200999999999E-11</c:v>
                </c:pt>
                <c:pt idx="510">
                  <c:v>-9.2312479999999999E-12</c:v>
                </c:pt>
                <c:pt idx="511">
                  <c:v>-5.3755549999999997E-12</c:v>
                </c:pt>
                <c:pt idx="512">
                  <c:v>-4.2943159999999999E-12</c:v>
                </c:pt>
                <c:pt idx="513">
                  <c:v>-5.6262099999999997E-12</c:v>
                </c:pt>
                <c:pt idx="514">
                  <c:v>-6.81278E-12</c:v>
                </c:pt>
                <c:pt idx="515">
                  <c:v>-6.6367879999999997E-12</c:v>
                </c:pt>
                <c:pt idx="516">
                  <c:v>-4.7116140000000002E-12</c:v>
                </c:pt>
                <c:pt idx="517">
                  <c:v>-3.4530500000000001E-12</c:v>
                </c:pt>
                <c:pt idx="518">
                  <c:v>-3.1730699999999999E-12</c:v>
                </c:pt>
                <c:pt idx="519">
                  <c:v>-3.9547414000000002E-12</c:v>
                </c:pt>
                <c:pt idx="520">
                  <c:v>-5.1462399999999997E-12</c:v>
                </c:pt>
                <c:pt idx="521">
                  <c:v>-4.8733381999999997E-12</c:v>
                </c:pt>
                <c:pt idx="522">
                  <c:v>-3.3146592999999999E-12</c:v>
                </c:pt>
                <c:pt idx="523">
                  <c:v>-1.66653E-12</c:v>
                </c:pt>
                <c:pt idx="524">
                  <c:v>-3.4263900000000002E-13</c:v>
                </c:pt>
                <c:pt idx="525">
                  <c:v>-3.3730600000000002E-13</c:v>
                </c:pt>
                <c:pt idx="526">
                  <c:v>-4.5063000000000002E-13</c:v>
                </c:pt>
                <c:pt idx="527">
                  <c:v>-4.3329799999999999E-13</c:v>
                </c:pt>
                <c:pt idx="528">
                  <c:v>-3.3863899999999999E-13</c:v>
                </c:pt>
                <c:pt idx="529">
                  <c:v>-1.3372280000000001E-13</c:v>
                </c:pt>
                <c:pt idx="530">
                  <c:v>-1.6931900000000001E-13</c:v>
                </c:pt>
                <c:pt idx="531">
                  <c:v>-1.926505E-13</c:v>
                </c:pt>
                <c:pt idx="532">
                  <c:v>-1.6225340000000003E-13</c:v>
                </c:pt>
                <c:pt idx="533">
                  <c:v>-6.6660999999999987E-14</c:v>
                </c:pt>
                <c:pt idx="534">
                  <c:v>-1.6665299999999999E-13</c:v>
                </c:pt>
                <c:pt idx="535">
                  <c:v>-2.4798000000000006E-14</c:v>
                </c:pt>
                <c:pt idx="536">
                  <c:v>-7.8793499999999999E-14</c:v>
                </c:pt>
                <c:pt idx="537">
                  <c:v>-1.2665200000000004E-14</c:v>
                </c:pt>
                <c:pt idx="538">
                  <c:v>-6.6659999999999233E-16</c:v>
                </c:pt>
                <c:pt idx="539">
                  <c:v>-5.1595999999999997E-14</c:v>
                </c:pt>
                <c:pt idx="540">
                  <c:v>-9.0526400000000011E-14</c:v>
                </c:pt>
                <c:pt idx="541">
                  <c:v>-9.3319999999999899E-15</c:v>
                </c:pt>
                <c:pt idx="542">
                  <c:v>-1.7065299999999997E-13</c:v>
                </c:pt>
                <c:pt idx="543">
                  <c:v>-2.5931219999999999E-13</c:v>
                </c:pt>
                <c:pt idx="544">
                  <c:v>-4.5196299999999999E-13</c:v>
                </c:pt>
                <c:pt idx="545">
                  <c:v>-2.1198299999999999E-13</c:v>
                </c:pt>
                <c:pt idx="546">
                  <c:v>-2.8797600000000001E-13</c:v>
                </c:pt>
                <c:pt idx="547">
                  <c:v>-5.31956E-13</c:v>
                </c:pt>
                <c:pt idx="548">
                  <c:v>-6.1195000000000003E-13</c:v>
                </c:pt>
                <c:pt idx="549">
                  <c:v>-6.7301169999999995E-13</c:v>
                </c:pt>
                <c:pt idx="550">
                  <c:v>-8.0580030000000003E-13</c:v>
                </c:pt>
                <c:pt idx="551">
                  <c:v>-8.915266E-13</c:v>
                </c:pt>
                <c:pt idx="552">
                  <c:v>-6.3061500000000003E-13</c:v>
                </c:pt>
                <c:pt idx="553">
                  <c:v>-7.1727499999999999E-13</c:v>
                </c:pt>
                <c:pt idx="554">
                  <c:v>-1.12524E-12</c:v>
                </c:pt>
                <c:pt idx="555">
                  <c:v>-1.361359E-12</c:v>
                </c:pt>
                <c:pt idx="556">
                  <c:v>-1.69319E-12</c:v>
                </c:pt>
                <c:pt idx="557">
                  <c:v>-1.7998500000000001E-12</c:v>
                </c:pt>
                <c:pt idx="558">
                  <c:v>-1.3708235E-12</c:v>
                </c:pt>
                <c:pt idx="559">
                  <c:v>-1.335887E-12</c:v>
                </c:pt>
                <c:pt idx="560">
                  <c:v>-1.77319E-12</c:v>
                </c:pt>
                <c:pt idx="561">
                  <c:v>-2.1430279E-12</c:v>
                </c:pt>
                <c:pt idx="562">
                  <c:v>-2.5451279999999997E-12</c:v>
                </c:pt>
                <c:pt idx="563">
                  <c:v>-2.751774E-12</c:v>
                </c:pt>
                <c:pt idx="564">
                  <c:v>-1.854515E-12</c:v>
                </c:pt>
                <c:pt idx="565">
                  <c:v>-2.1979490000000002E-12</c:v>
                </c:pt>
                <c:pt idx="566">
                  <c:v>-2.2038240000000001E-12</c:v>
                </c:pt>
                <c:pt idx="567">
                  <c:v>-2.9461544E-12</c:v>
                </c:pt>
                <c:pt idx="568">
                  <c:v>-3.4197199999999999E-12</c:v>
                </c:pt>
                <c:pt idx="569">
                  <c:v>-3.5503809999999998E-12</c:v>
                </c:pt>
                <c:pt idx="570">
                  <c:v>-2.5637919999999999E-12</c:v>
                </c:pt>
                <c:pt idx="571">
                  <c:v>-2.2651440000000001E-12</c:v>
                </c:pt>
                <c:pt idx="572">
                  <c:v>-2.314207E-12</c:v>
                </c:pt>
                <c:pt idx="573">
                  <c:v>-3.0052204999999999E-12</c:v>
                </c:pt>
                <c:pt idx="574">
                  <c:v>-3.440786E-12</c:v>
                </c:pt>
                <c:pt idx="575">
                  <c:v>-4.0582020000000002E-12</c:v>
                </c:pt>
                <c:pt idx="576">
                  <c:v>-4.2329900000000001E-12</c:v>
                </c:pt>
                <c:pt idx="577">
                  <c:v>-6.551462E-12</c:v>
                </c:pt>
                <c:pt idx="578">
                  <c:v>-9.2432429999999998E-12</c:v>
                </c:pt>
                <c:pt idx="579">
                  <c:v>-1.1261781000000001E-11</c:v>
                </c:pt>
                <c:pt idx="580">
                  <c:v>-1.4026853E-11</c:v>
                </c:pt>
                <c:pt idx="581">
                  <c:v>-1.4281453999999999E-11</c:v>
                </c:pt>
                <c:pt idx="582">
                  <c:v>-1.0813782E-11</c:v>
                </c:pt>
                <c:pt idx="583">
                  <c:v>-7.8100230000000004E-12</c:v>
                </c:pt>
                <c:pt idx="584">
                  <c:v>-6.9034300000000002E-12</c:v>
                </c:pt>
                <c:pt idx="585">
                  <c:v>-7.8868249000000005E-12</c:v>
                </c:pt>
                <c:pt idx="586">
                  <c:v>-9.617879E-12</c:v>
                </c:pt>
                <c:pt idx="587">
                  <c:v>-1.0557851E-11</c:v>
                </c:pt>
                <c:pt idx="588">
                  <c:v>-8.6446260000000002E-12</c:v>
                </c:pt>
                <c:pt idx="589">
                  <c:v>-9.0920533000000005E-12</c:v>
                </c:pt>
                <c:pt idx="590">
                  <c:v>-1.0459768299999999E-11</c:v>
                </c:pt>
                <c:pt idx="591">
                  <c:v>-1.27260082E-11</c:v>
                </c:pt>
                <c:pt idx="592">
                  <c:v>-1.5846711999999998E-11</c:v>
                </c:pt>
                <c:pt idx="593">
                  <c:v>-1.6150376000000001E-11</c:v>
                </c:pt>
                <c:pt idx="594">
                  <c:v>-1.39025079E-11</c:v>
                </c:pt>
                <c:pt idx="595">
                  <c:v>-6.3722821999999996E-12</c:v>
                </c:pt>
                <c:pt idx="596">
                  <c:v>-2.8131000000000002E-12</c:v>
                </c:pt>
                <c:pt idx="597">
                  <c:v>-1.4669455000000002E-12</c:v>
                </c:pt>
                <c:pt idx="598">
                  <c:v>-1.8333160000000002E-12</c:v>
                </c:pt>
                <c:pt idx="599">
                  <c:v>-1.8899746000000001E-12</c:v>
                </c:pt>
              </c:numCache>
            </c:numRef>
          </c:yVal>
          <c:smooth val="1"/>
        </c:ser>
        <c:ser>
          <c:idx val="0"/>
          <c:order val="0"/>
          <c:spPr>
            <a:ln w="25400" cap="flat" cmpd="sng" algn="ctr">
              <a:solidFill>
                <a:schemeClr val="accent5"/>
              </a:solidFill>
              <a:prstDash val="solid"/>
            </a:ln>
            <a:effectLst/>
          </c:spPr>
          <c:marker>
            <c:symbol val="none"/>
          </c:marker>
          <c:xVal>
            <c:numRef>
              <c:f>'20110415_empty_chamber'!$AI$4:$AI$603</c:f>
              <c:numCache>
                <c:formatCode>General</c:formatCode>
                <c:ptCount val="600"/>
                <c:pt idx="0">
                  <c:v>0.5</c:v>
                </c:pt>
                <c:pt idx="1">
                  <c:v>0.66700000000000004</c:v>
                </c:pt>
                <c:pt idx="2">
                  <c:v>0.83299999999999996</c:v>
                </c:pt>
                <c:pt idx="3">
                  <c:v>1</c:v>
                </c:pt>
                <c:pt idx="4">
                  <c:v>1.167</c:v>
                </c:pt>
                <c:pt idx="5">
                  <c:v>1.333</c:v>
                </c:pt>
                <c:pt idx="6">
                  <c:v>1.5</c:v>
                </c:pt>
                <c:pt idx="7">
                  <c:v>1.667</c:v>
                </c:pt>
                <c:pt idx="8">
                  <c:v>1.833</c:v>
                </c:pt>
                <c:pt idx="9">
                  <c:v>2</c:v>
                </c:pt>
                <c:pt idx="10">
                  <c:v>2.1669999999999998</c:v>
                </c:pt>
                <c:pt idx="11">
                  <c:v>2.3330000000000002</c:v>
                </c:pt>
                <c:pt idx="12">
                  <c:v>2.5</c:v>
                </c:pt>
                <c:pt idx="13">
                  <c:v>2.6669999999999998</c:v>
                </c:pt>
                <c:pt idx="14">
                  <c:v>2.8330000000000002</c:v>
                </c:pt>
                <c:pt idx="15">
                  <c:v>3</c:v>
                </c:pt>
                <c:pt idx="16">
                  <c:v>3.1669999999999998</c:v>
                </c:pt>
                <c:pt idx="17">
                  <c:v>3.3330000000000002</c:v>
                </c:pt>
                <c:pt idx="18">
                  <c:v>3.5</c:v>
                </c:pt>
                <c:pt idx="19">
                  <c:v>3.6669999999999998</c:v>
                </c:pt>
                <c:pt idx="20">
                  <c:v>3.8330000000000002</c:v>
                </c:pt>
                <c:pt idx="21">
                  <c:v>4</c:v>
                </c:pt>
                <c:pt idx="22">
                  <c:v>4.1669999999999998</c:v>
                </c:pt>
                <c:pt idx="23">
                  <c:v>4.3330000000000002</c:v>
                </c:pt>
                <c:pt idx="24">
                  <c:v>4.5</c:v>
                </c:pt>
                <c:pt idx="25">
                  <c:v>4.6669999999999998</c:v>
                </c:pt>
                <c:pt idx="26">
                  <c:v>4.8330000000000002</c:v>
                </c:pt>
                <c:pt idx="27">
                  <c:v>5</c:v>
                </c:pt>
                <c:pt idx="28">
                  <c:v>5.1669999999999998</c:v>
                </c:pt>
                <c:pt idx="29">
                  <c:v>5.3330000000000002</c:v>
                </c:pt>
                <c:pt idx="30">
                  <c:v>5.5</c:v>
                </c:pt>
                <c:pt idx="31">
                  <c:v>5.6669999999999998</c:v>
                </c:pt>
                <c:pt idx="32">
                  <c:v>5.8330000000000002</c:v>
                </c:pt>
                <c:pt idx="33">
                  <c:v>6</c:v>
                </c:pt>
                <c:pt idx="34">
                  <c:v>6.1669999999999998</c:v>
                </c:pt>
                <c:pt idx="35">
                  <c:v>6.3330000000000002</c:v>
                </c:pt>
                <c:pt idx="36">
                  <c:v>6.5</c:v>
                </c:pt>
                <c:pt idx="37">
                  <c:v>6.6669999999999998</c:v>
                </c:pt>
                <c:pt idx="38">
                  <c:v>6.8330000000000002</c:v>
                </c:pt>
                <c:pt idx="39">
                  <c:v>7</c:v>
                </c:pt>
                <c:pt idx="40">
                  <c:v>7.1669999999999998</c:v>
                </c:pt>
                <c:pt idx="41">
                  <c:v>7.3330000000000002</c:v>
                </c:pt>
                <c:pt idx="42">
                  <c:v>7.5</c:v>
                </c:pt>
                <c:pt idx="43">
                  <c:v>7.6669999999999998</c:v>
                </c:pt>
                <c:pt idx="44">
                  <c:v>7.8330000000000002</c:v>
                </c:pt>
                <c:pt idx="45">
                  <c:v>8</c:v>
                </c:pt>
                <c:pt idx="46">
                  <c:v>8.1669999999999998</c:v>
                </c:pt>
                <c:pt idx="47">
                  <c:v>8.3330000000000002</c:v>
                </c:pt>
                <c:pt idx="48">
                  <c:v>8.5</c:v>
                </c:pt>
                <c:pt idx="49">
                  <c:v>8.6669999999999998</c:v>
                </c:pt>
                <c:pt idx="50">
                  <c:v>8.8330000000000002</c:v>
                </c:pt>
                <c:pt idx="51">
                  <c:v>9</c:v>
                </c:pt>
                <c:pt idx="52">
                  <c:v>9.1669999999999998</c:v>
                </c:pt>
                <c:pt idx="53">
                  <c:v>9.3330000000000002</c:v>
                </c:pt>
                <c:pt idx="54">
                  <c:v>9.5</c:v>
                </c:pt>
                <c:pt idx="55">
                  <c:v>9.6669999999999998</c:v>
                </c:pt>
                <c:pt idx="56">
                  <c:v>9.8330000000000002</c:v>
                </c:pt>
                <c:pt idx="57">
                  <c:v>10</c:v>
                </c:pt>
                <c:pt idx="58">
                  <c:v>10.167</c:v>
                </c:pt>
                <c:pt idx="59">
                  <c:v>10.333</c:v>
                </c:pt>
                <c:pt idx="60">
                  <c:v>10.5</c:v>
                </c:pt>
                <c:pt idx="61">
                  <c:v>10.667</c:v>
                </c:pt>
                <c:pt idx="62">
                  <c:v>10.833</c:v>
                </c:pt>
                <c:pt idx="63">
                  <c:v>11</c:v>
                </c:pt>
                <c:pt idx="64">
                  <c:v>11.167</c:v>
                </c:pt>
                <c:pt idx="65">
                  <c:v>11.333</c:v>
                </c:pt>
                <c:pt idx="66">
                  <c:v>11.5</c:v>
                </c:pt>
                <c:pt idx="67">
                  <c:v>11.667</c:v>
                </c:pt>
                <c:pt idx="68">
                  <c:v>11.833</c:v>
                </c:pt>
                <c:pt idx="69">
                  <c:v>12</c:v>
                </c:pt>
                <c:pt idx="70">
                  <c:v>12.167</c:v>
                </c:pt>
                <c:pt idx="71">
                  <c:v>12.333</c:v>
                </c:pt>
                <c:pt idx="72">
                  <c:v>12.5</c:v>
                </c:pt>
                <c:pt idx="73">
                  <c:v>12.667</c:v>
                </c:pt>
                <c:pt idx="74">
                  <c:v>12.833</c:v>
                </c:pt>
                <c:pt idx="75">
                  <c:v>13</c:v>
                </c:pt>
                <c:pt idx="76">
                  <c:v>13.167</c:v>
                </c:pt>
                <c:pt idx="77">
                  <c:v>13.333</c:v>
                </c:pt>
                <c:pt idx="78">
                  <c:v>13.5</c:v>
                </c:pt>
                <c:pt idx="79">
                  <c:v>13.667</c:v>
                </c:pt>
                <c:pt idx="80">
                  <c:v>13.833</c:v>
                </c:pt>
                <c:pt idx="81">
                  <c:v>14</c:v>
                </c:pt>
                <c:pt idx="82">
                  <c:v>14.167</c:v>
                </c:pt>
                <c:pt idx="83">
                  <c:v>14.333</c:v>
                </c:pt>
                <c:pt idx="84">
                  <c:v>14.5</c:v>
                </c:pt>
                <c:pt idx="85">
                  <c:v>14.667</c:v>
                </c:pt>
                <c:pt idx="86">
                  <c:v>14.833</c:v>
                </c:pt>
                <c:pt idx="87">
                  <c:v>15</c:v>
                </c:pt>
                <c:pt idx="88">
                  <c:v>15.167</c:v>
                </c:pt>
                <c:pt idx="89">
                  <c:v>15.333</c:v>
                </c:pt>
                <c:pt idx="90">
                  <c:v>15.5</c:v>
                </c:pt>
                <c:pt idx="91">
                  <c:v>15.667</c:v>
                </c:pt>
                <c:pt idx="92">
                  <c:v>15.833</c:v>
                </c:pt>
                <c:pt idx="93">
                  <c:v>16</c:v>
                </c:pt>
                <c:pt idx="94">
                  <c:v>16.167000000000002</c:v>
                </c:pt>
                <c:pt idx="95">
                  <c:v>16.332999999999998</c:v>
                </c:pt>
                <c:pt idx="96">
                  <c:v>16.5</c:v>
                </c:pt>
                <c:pt idx="97">
                  <c:v>16.667000000000002</c:v>
                </c:pt>
                <c:pt idx="98">
                  <c:v>16.832999999999998</c:v>
                </c:pt>
                <c:pt idx="99">
                  <c:v>17</c:v>
                </c:pt>
                <c:pt idx="100">
                  <c:v>17.167000000000002</c:v>
                </c:pt>
                <c:pt idx="101">
                  <c:v>17.332999999999998</c:v>
                </c:pt>
                <c:pt idx="102">
                  <c:v>17.5</c:v>
                </c:pt>
                <c:pt idx="103">
                  <c:v>17.667000000000002</c:v>
                </c:pt>
                <c:pt idx="104">
                  <c:v>17.832999999999998</c:v>
                </c:pt>
                <c:pt idx="105">
                  <c:v>18</c:v>
                </c:pt>
                <c:pt idx="106">
                  <c:v>18.167000000000002</c:v>
                </c:pt>
                <c:pt idx="107">
                  <c:v>18.332999999999998</c:v>
                </c:pt>
                <c:pt idx="108">
                  <c:v>18.5</c:v>
                </c:pt>
                <c:pt idx="109">
                  <c:v>18.667000000000002</c:v>
                </c:pt>
                <c:pt idx="110">
                  <c:v>18.832999999999998</c:v>
                </c:pt>
                <c:pt idx="111">
                  <c:v>19</c:v>
                </c:pt>
                <c:pt idx="112">
                  <c:v>19.167000000000002</c:v>
                </c:pt>
                <c:pt idx="113">
                  <c:v>19.332999999999998</c:v>
                </c:pt>
                <c:pt idx="114">
                  <c:v>19.5</c:v>
                </c:pt>
                <c:pt idx="115">
                  <c:v>19.667000000000002</c:v>
                </c:pt>
                <c:pt idx="116">
                  <c:v>19.832999999999998</c:v>
                </c:pt>
                <c:pt idx="117">
                  <c:v>20</c:v>
                </c:pt>
                <c:pt idx="118">
                  <c:v>20.167000000000002</c:v>
                </c:pt>
                <c:pt idx="119">
                  <c:v>20.332999999999998</c:v>
                </c:pt>
                <c:pt idx="120">
                  <c:v>20.5</c:v>
                </c:pt>
                <c:pt idx="121">
                  <c:v>20.667000000000002</c:v>
                </c:pt>
                <c:pt idx="122">
                  <c:v>20.832999999999998</c:v>
                </c:pt>
                <c:pt idx="123">
                  <c:v>21</c:v>
                </c:pt>
                <c:pt idx="124">
                  <c:v>21.167000000000002</c:v>
                </c:pt>
                <c:pt idx="125">
                  <c:v>21.332999999999998</c:v>
                </c:pt>
                <c:pt idx="126">
                  <c:v>21.5</c:v>
                </c:pt>
                <c:pt idx="127">
                  <c:v>21.667000000000002</c:v>
                </c:pt>
                <c:pt idx="128">
                  <c:v>21.832999999999998</c:v>
                </c:pt>
                <c:pt idx="129">
                  <c:v>22</c:v>
                </c:pt>
                <c:pt idx="130">
                  <c:v>22.167000000000002</c:v>
                </c:pt>
                <c:pt idx="131">
                  <c:v>22.332999999999998</c:v>
                </c:pt>
                <c:pt idx="132">
                  <c:v>22.5</c:v>
                </c:pt>
                <c:pt idx="133">
                  <c:v>22.667000000000002</c:v>
                </c:pt>
                <c:pt idx="134">
                  <c:v>22.832999999999998</c:v>
                </c:pt>
                <c:pt idx="135">
                  <c:v>23</c:v>
                </c:pt>
                <c:pt idx="136">
                  <c:v>23.167000000000002</c:v>
                </c:pt>
                <c:pt idx="137">
                  <c:v>23.332999999999998</c:v>
                </c:pt>
                <c:pt idx="138">
                  <c:v>23.5</c:v>
                </c:pt>
                <c:pt idx="139">
                  <c:v>23.667000000000002</c:v>
                </c:pt>
                <c:pt idx="140">
                  <c:v>23.832999999999998</c:v>
                </c:pt>
                <c:pt idx="141">
                  <c:v>24</c:v>
                </c:pt>
                <c:pt idx="142">
                  <c:v>24.167000000000002</c:v>
                </c:pt>
                <c:pt idx="143">
                  <c:v>24.332999999999998</c:v>
                </c:pt>
                <c:pt idx="144">
                  <c:v>24.5</c:v>
                </c:pt>
                <c:pt idx="145">
                  <c:v>24.667000000000002</c:v>
                </c:pt>
                <c:pt idx="146">
                  <c:v>24.832999999999998</c:v>
                </c:pt>
                <c:pt idx="147">
                  <c:v>25</c:v>
                </c:pt>
                <c:pt idx="148">
                  <c:v>25.167000000000002</c:v>
                </c:pt>
                <c:pt idx="149">
                  <c:v>25.332999999999998</c:v>
                </c:pt>
                <c:pt idx="150">
                  <c:v>25.5</c:v>
                </c:pt>
                <c:pt idx="151">
                  <c:v>25.667000000000002</c:v>
                </c:pt>
                <c:pt idx="152">
                  <c:v>25.832999999999998</c:v>
                </c:pt>
                <c:pt idx="153">
                  <c:v>26</c:v>
                </c:pt>
                <c:pt idx="154">
                  <c:v>26.167000000000002</c:v>
                </c:pt>
                <c:pt idx="155">
                  <c:v>26.332999999999998</c:v>
                </c:pt>
                <c:pt idx="156">
                  <c:v>26.5</c:v>
                </c:pt>
                <c:pt idx="157">
                  <c:v>26.667000000000002</c:v>
                </c:pt>
                <c:pt idx="158">
                  <c:v>26.832999999999998</c:v>
                </c:pt>
                <c:pt idx="159">
                  <c:v>27</c:v>
                </c:pt>
                <c:pt idx="160">
                  <c:v>27.167000000000002</c:v>
                </c:pt>
                <c:pt idx="161">
                  <c:v>27.332999999999998</c:v>
                </c:pt>
                <c:pt idx="162">
                  <c:v>27.5</c:v>
                </c:pt>
                <c:pt idx="163">
                  <c:v>27.667000000000002</c:v>
                </c:pt>
                <c:pt idx="164">
                  <c:v>27.832999999999998</c:v>
                </c:pt>
                <c:pt idx="165">
                  <c:v>28</c:v>
                </c:pt>
                <c:pt idx="166">
                  <c:v>28.167000000000002</c:v>
                </c:pt>
                <c:pt idx="167">
                  <c:v>28.332999999999998</c:v>
                </c:pt>
                <c:pt idx="168">
                  <c:v>28.5</c:v>
                </c:pt>
                <c:pt idx="169">
                  <c:v>28.667000000000002</c:v>
                </c:pt>
                <c:pt idx="170">
                  <c:v>28.832999999999998</c:v>
                </c:pt>
                <c:pt idx="171">
                  <c:v>29</c:v>
                </c:pt>
                <c:pt idx="172">
                  <c:v>29.167000000000002</c:v>
                </c:pt>
                <c:pt idx="173">
                  <c:v>29.332999999999998</c:v>
                </c:pt>
                <c:pt idx="174">
                  <c:v>29.5</c:v>
                </c:pt>
                <c:pt idx="175">
                  <c:v>29.667000000000002</c:v>
                </c:pt>
                <c:pt idx="176">
                  <c:v>29.832999999999998</c:v>
                </c:pt>
                <c:pt idx="177">
                  <c:v>30</c:v>
                </c:pt>
                <c:pt idx="178">
                  <c:v>30.167000000000002</c:v>
                </c:pt>
                <c:pt idx="179">
                  <c:v>30.332999999999998</c:v>
                </c:pt>
                <c:pt idx="180">
                  <c:v>30.5</c:v>
                </c:pt>
                <c:pt idx="181">
                  <c:v>30.667000000000002</c:v>
                </c:pt>
                <c:pt idx="182">
                  <c:v>30.832999999999998</c:v>
                </c:pt>
                <c:pt idx="183">
                  <c:v>31</c:v>
                </c:pt>
                <c:pt idx="184">
                  <c:v>31.167000000000002</c:v>
                </c:pt>
                <c:pt idx="185">
                  <c:v>31.332999999999998</c:v>
                </c:pt>
                <c:pt idx="186">
                  <c:v>31.5</c:v>
                </c:pt>
                <c:pt idx="187">
                  <c:v>31.667000000000002</c:v>
                </c:pt>
                <c:pt idx="188">
                  <c:v>31.832999999999998</c:v>
                </c:pt>
                <c:pt idx="189">
                  <c:v>32</c:v>
                </c:pt>
                <c:pt idx="190">
                  <c:v>32.167000000000002</c:v>
                </c:pt>
                <c:pt idx="191">
                  <c:v>32.332999999999998</c:v>
                </c:pt>
                <c:pt idx="192">
                  <c:v>32.5</c:v>
                </c:pt>
                <c:pt idx="193">
                  <c:v>32.667000000000002</c:v>
                </c:pt>
                <c:pt idx="194">
                  <c:v>32.832999999999998</c:v>
                </c:pt>
                <c:pt idx="195">
                  <c:v>33</c:v>
                </c:pt>
                <c:pt idx="196">
                  <c:v>33.167000000000002</c:v>
                </c:pt>
                <c:pt idx="197">
                  <c:v>33.332999999999998</c:v>
                </c:pt>
                <c:pt idx="198">
                  <c:v>33.5</c:v>
                </c:pt>
                <c:pt idx="199">
                  <c:v>33.667000000000002</c:v>
                </c:pt>
                <c:pt idx="200">
                  <c:v>33.832999999999998</c:v>
                </c:pt>
                <c:pt idx="201">
                  <c:v>34</c:v>
                </c:pt>
                <c:pt idx="202">
                  <c:v>34.167000000000002</c:v>
                </c:pt>
                <c:pt idx="203">
                  <c:v>34.332999999999998</c:v>
                </c:pt>
                <c:pt idx="204">
                  <c:v>34.5</c:v>
                </c:pt>
                <c:pt idx="205">
                  <c:v>34.667000000000002</c:v>
                </c:pt>
                <c:pt idx="206">
                  <c:v>34.832999999999998</c:v>
                </c:pt>
                <c:pt idx="207">
                  <c:v>35</c:v>
                </c:pt>
                <c:pt idx="208">
                  <c:v>35.167000000000002</c:v>
                </c:pt>
                <c:pt idx="209">
                  <c:v>35.332999999999998</c:v>
                </c:pt>
                <c:pt idx="210">
                  <c:v>35.5</c:v>
                </c:pt>
                <c:pt idx="211">
                  <c:v>35.667000000000002</c:v>
                </c:pt>
                <c:pt idx="212">
                  <c:v>35.832999999999998</c:v>
                </c:pt>
                <c:pt idx="213">
                  <c:v>36</c:v>
                </c:pt>
                <c:pt idx="214">
                  <c:v>36.167000000000002</c:v>
                </c:pt>
                <c:pt idx="215">
                  <c:v>36.332999999999998</c:v>
                </c:pt>
                <c:pt idx="216">
                  <c:v>36.5</c:v>
                </c:pt>
                <c:pt idx="217">
                  <c:v>36.667000000000002</c:v>
                </c:pt>
                <c:pt idx="218">
                  <c:v>36.832999999999998</c:v>
                </c:pt>
                <c:pt idx="219">
                  <c:v>37</c:v>
                </c:pt>
                <c:pt idx="220">
                  <c:v>37.167000000000002</c:v>
                </c:pt>
                <c:pt idx="221">
                  <c:v>37.332999999999998</c:v>
                </c:pt>
                <c:pt idx="222">
                  <c:v>37.5</c:v>
                </c:pt>
                <c:pt idx="223">
                  <c:v>37.667000000000002</c:v>
                </c:pt>
                <c:pt idx="224">
                  <c:v>37.832999999999998</c:v>
                </c:pt>
                <c:pt idx="225">
                  <c:v>38</c:v>
                </c:pt>
                <c:pt idx="226">
                  <c:v>38.167000000000002</c:v>
                </c:pt>
                <c:pt idx="227">
                  <c:v>38.332999999999998</c:v>
                </c:pt>
                <c:pt idx="228">
                  <c:v>38.5</c:v>
                </c:pt>
                <c:pt idx="229">
                  <c:v>38.667000000000002</c:v>
                </c:pt>
                <c:pt idx="230">
                  <c:v>38.832999999999998</c:v>
                </c:pt>
                <c:pt idx="231">
                  <c:v>39</c:v>
                </c:pt>
                <c:pt idx="232">
                  <c:v>39.167000000000002</c:v>
                </c:pt>
                <c:pt idx="233">
                  <c:v>39.332999999999998</c:v>
                </c:pt>
                <c:pt idx="234">
                  <c:v>39.5</c:v>
                </c:pt>
                <c:pt idx="235">
                  <c:v>39.667000000000002</c:v>
                </c:pt>
                <c:pt idx="236">
                  <c:v>39.832999999999998</c:v>
                </c:pt>
                <c:pt idx="237">
                  <c:v>40</c:v>
                </c:pt>
                <c:pt idx="238">
                  <c:v>40.167000000000002</c:v>
                </c:pt>
                <c:pt idx="239">
                  <c:v>40.332999999999998</c:v>
                </c:pt>
                <c:pt idx="240">
                  <c:v>40.5</c:v>
                </c:pt>
                <c:pt idx="241">
                  <c:v>40.667000000000002</c:v>
                </c:pt>
                <c:pt idx="242">
                  <c:v>40.832999999999998</c:v>
                </c:pt>
                <c:pt idx="243">
                  <c:v>41</c:v>
                </c:pt>
                <c:pt idx="244">
                  <c:v>41.167000000000002</c:v>
                </c:pt>
                <c:pt idx="245">
                  <c:v>41.332999999999998</c:v>
                </c:pt>
                <c:pt idx="246">
                  <c:v>41.5</c:v>
                </c:pt>
                <c:pt idx="247">
                  <c:v>41.667000000000002</c:v>
                </c:pt>
                <c:pt idx="248">
                  <c:v>41.832999999999998</c:v>
                </c:pt>
                <c:pt idx="249">
                  <c:v>42</c:v>
                </c:pt>
                <c:pt idx="250">
                  <c:v>42.167000000000002</c:v>
                </c:pt>
                <c:pt idx="251">
                  <c:v>42.332999999999998</c:v>
                </c:pt>
                <c:pt idx="252">
                  <c:v>42.5</c:v>
                </c:pt>
                <c:pt idx="253">
                  <c:v>42.667000000000002</c:v>
                </c:pt>
                <c:pt idx="254">
                  <c:v>42.832999999999998</c:v>
                </c:pt>
                <c:pt idx="255">
                  <c:v>43</c:v>
                </c:pt>
                <c:pt idx="256">
                  <c:v>43.167000000000002</c:v>
                </c:pt>
                <c:pt idx="257">
                  <c:v>43.332999999999998</c:v>
                </c:pt>
                <c:pt idx="258">
                  <c:v>43.5</c:v>
                </c:pt>
                <c:pt idx="259">
                  <c:v>43.667000000000002</c:v>
                </c:pt>
                <c:pt idx="260">
                  <c:v>43.832999999999998</c:v>
                </c:pt>
                <c:pt idx="261">
                  <c:v>44</c:v>
                </c:pt>
                <c:pt idx="262">
                  <c:v>44.167000000000002</c:v>
                </c:pt>
                <c:pt idx="263">
                  <c:v>44.332999999999998</c:v>
                </c:pt>
                <c:pt idx="264">
                  <c:v>44.5</c:v>
                </c:pt>
                <c:pt idx="265">
                  <c:v>44.667000000000002</c:v>
                </c:pt>
                <c:pt idx="266">
                  <c:v>44.832999999999998</c:v>
                </c:pt>
                <c:pt idx="267">
                  <c:v>45</c:v>
                </c:pt>
                <c:pt idx="268">
                  <c:v>45.167000000000002</c:v>
                </c:pt>
                <c:pt idx="269">
                  <c:v>45.332999999999998</c:v>
                </c:pt>
                <c:pt idx="270">
                  <c:v>45.5</c:v>
                </c:pt>
                <c:pt idx="271">
                  <c:v>45.667000000000002</c:v>
                </c:pt>
                <c:pt idx="272">
                  <c:v>45.832999999999998</c:v>
                </c:pt>
                <c:pt idx="273">
                  <c:v>46</c:v>
                </c:pt>
                <c:pt idx="274">
                  <c:v>46.167000000000002</c:v>
                </c:pt>
                <c:pt idx="275">
                  <c:v>46.332999999999998</c:v>
                </c:pt>
                <c:pt idx="276">
                  <c:v>46.5</c:v>
                </c:pt>
                <c:pt idx="277">
                  <c:v>46.667000000000002</c:v>
                </c:pt>
                <c:pt idx="278">
                  <c:v>46.832999999999998</c:v>
                </c:pt>
                <c:pt idx="279">
                  <c:v>47</c:v>
                </c:pt>
                <c:pt idx="280">
                  <c:v>47.167000000000002</c:v>
                </c:pt>
                <c:pt idx="281">
                  <c:v>47.332999999999998</c:v>
                </c:pt>
                <c:pt idx="282">
                  <c:v>47.5</c:v>
                </c:pt>
                <c:pt idx="283">
                  <c:v>47.667000000000002</c:v>
                </c:pt>
                <c:pt idx="284">
                  <c:v>47.832999999999998</c:v>
                </c:pt>
                <c:pt idx="285">
                  <c:v>48</c:v>
                </c:pt>
                <c:pt idx="286">
                  <c:v>48.167000000000002</c:v>
                </c:pt>
                <c:pt idx="287">
                  <c:v>48.332999999999998</c:v>
                </c:pt>
                <c:pt idx="288">
                  <c:v>48.5</c:v>
                </c:pt>
                <c:pt idx="289">
                  <c:v>48.667000000000002</c:v>
                </c:pt>
                <c:pt idx="290">
                  <c:v>48.832999999999998</c:v>
                </c:pt>
                <c:pt idx="291">
                  <c:v>49</c:v>
                </c:pt>
                <c:pt idx="292">
                  <c:v>49.167000000000002</c:v>
                </c:pt>
                <c:pt idx="293">
                  <c:v>49.332999999999998</c:v>
                </c:pt>
                <c:pt idx="294">
                  <c:v>49.5</c:v>
                </c:pt>
                <c:pt idx="295">
                  <c:v>49.667000000000002</c:v>
                </c:pt>
                <c:pt idx="296">
                  <c:v>49.832999999999998</c:v>
                </c:pt>
                <c:pt idx="297">
                  <c:v>50</c:v>
                </c:pt>
                <c:pt idx="298">
                  <c:v>50.167000000000002</c:v>
                </c:pt>
                <c:pt idx="299">
                  <c:v>50.332999999999998</c:v>
                </c:pt>
                <c:pt idx="300">
                  <c:v>50.5</c:v>
                </c:pt>
                <c:pt idx="301">
                  <c:v>50.667000000000002</c:v>
                </c:pt>
                <c:pt idx="302">
                  <c:v>50.832999999999998</c:v>
                </c:pt>
                <c:pt idx="303">
                  <c:v>51</c:v>
                </c:pt>
                <c:pt idx="304">
                  <c:v>51.167000000000002</c:v>
                </c:pt>
                <c:pt idx="305">
                  <c:v>51.332999999999998</c:v>
                </c:pt>
                <c:pt idx="306">
                  <c:v>51.5</c:v>
                </c:pt>
                <c:pt idx="307">
                  <c:v>51.667000000000002</c:v>
                </c:pt>
                <c:pt idx="308">
                  <c:v>51.832999999999998</c:v>
                </c:pt>
                <c:pt idx="309">
                  <c:v>52</c:v>
                </c:pt>
                <c:pt idx="310">
                  <c:v>52.167000000000002</c:v>
                </c:pt>
                <c:pt idx="311">
                  <c:v>52.332999999999998</c:v>
                </c:pt>
                <c:pt idx="312">
                  <c:v>52.5</c:v>
                </c:pt>
                <c:pt idx="313">
                  <c:v>52.667000000000002</c:v>
                </c:pt>
                <c:pt idx="314">
                  <c:v>52.832999999999998</c:v>
                </c:pt>
                <c:pt idx="315">
                  <c:v>53</c:v>
                </c:pt>
                <c:pt idx="316">
                  <c:v>53.167000000000002</c:v>
                </c:pt>
                <c:pt idx="317">
                  <c:v>53.332999999999998</c:v>
                </c:pt>
                <c:pt idx="318">
                  <c:v>53.5</c:v>
                </c:pt>
                <c:pt idx="319">
                  <c:v>53.667000000000002</c:v>
                </c:pt>
                <c:pt idx="320">
                  <c:v>53.832999999999998</c:v>
                </c:pt>
                <c:pt idx="321">
                  <c:v>54</c:v>
                </c:pt>
                <c:pt idx="322">
                  <c:v>54.167000000000002</c:v>
                </c:pt>
                <c:pt idx="323">
                  <c:v>54.332999999999998</c:v>
                </c:pt>
                <c:pt idx="324">
                  <c:v>54.5</c:v>
                </c:pt>
                <c:pt idx="325">
                  <c:v>54.667000000000002</c:v>
                </c:pt>
                <c:pt idx="326">
                  <c:v>54.832999999999998</c:v>
                </c:pt>
                <c:pt idx="327">
                  <c:v>55</c:v>
                </c:pt>
                <c:pt idx="328">
                  <c:v>55.167000000000002</c:v>
                </c:pt>
                <c:pt idx="329">
                  <c:v>55.332999999999998</c:v>
                </c:pt>
                <c:pt idx="330">
                  <c:v>55.5</c:v>
                </c:pt>
                <c:pt idx="331">
                  <c:v>55.667000000000002</c:v>
                </c:pt>
                <c:pt idx="332">
                  <c:v>55.832999999999998</c:v>
                </c:pt>
                <c:pt idx="333">
                  <c:v>56</c:v>
                </c:pt>
                <c:pt idx="334">
                  <c:v>56.167000000000002</c:v>
                </c:pt>
                <c:pt idx="335">
                  <c:v>56.332999999999998</c:v>
                </c:pt>
                <c:pt idx="336">
                  <c:v>56.5</c:v>
                </c:pt>
                <c:pt idx="337">
                  <c:v>56.667000000000002</c:v>
                </c:pt>
                <c:pt idx="338">
                  <c:v>56.832999999999998</c:v>
                </c:pt>
                <c:pt idx="339">
                  <c:v>57</c:v>
                </c:pt>
                <c:pt idx="340">
                  <c:v>57.167000000000002</c:v>
                </c:pt>
                <c:pt idx="341">
                  <c:v>57.332999999999998</c:v>
                </c:pt>
                <c:pt idx="342">
                  <c:v>57.5</c:v>
                </c:pt>
                <c:pt idx="343">
                  <c:v>57.667000000000002</c:v>
                </c:pt>
                <c:pt idx="344">
                  <c:v>57.832999999999998</c:v>
                </c:pt>
                <c:pt idx="345">
                  <c:v>58</c:v>
                </c:pt>
                <c:pt idx="346">
                  <c:v>58.167000000000002</c:v>
                </c:pt>
                <c:pt idx="347">
                  <c:v>58.332999999999998</c:v>
                </c:pt>
                <c:pt idx="348">
                  <c:v>58.5</c:v>
                </c:pt>
                <c:pt idx="349">
                  <c:v>58.667000000000002</c:v>
                </c:pt>
                <c:pt idx="350">
                  <c:v>58.832999999999998</c:v>
                </c:pt>
                <c:pt idx="351">
                  <c:v>59</c:v>
                </c:pt>
                <c:pt idx="352">
                  <c:v>59.167000000000002</c:v>
                </c:pt>
                <c:pt idx="353">
                  <c:v>59.332999999999998</c:v>
                </c:pt>
                <c:pt idx="354">
                  <c:v>59.5</c:v>
                </c:pt>
                <c:pt idx="355">
                  <c:v>59.667000000000002</c:v>
                </c:pt>
                <c:pt idx="356">
                  <c:v>59.832999999999998</c:v>
                </c:pt>
                <c:pt idx="357">
                  <c:v>60</c:v>
                </c:pt>
                <c:pt idx="358">
                  <c:v>60.167000000000002</c:v>
                </c:pt>
                <c:pt idx="359">
                  <c:v>60.332999999999998</c:v>
                </c:pt>
                <c:pt idx="360">
                  <c:v>60.5</c:v>
                </c:pt>
                <c:pt idx="361">
                  <c:v>60.667000000000002</c:v>
                </c:pt>
                <c:pt idx="362">
                  <c:v>60.834000000000003</c:v>
                </c:pt>
                <c:pt idx="363">
                  <c:v>61</c:v>
                </c:pt>
                <c:pt idx="364">
                  <c:v>61.167000000000002</c:v>
                </c:pt>
                <c:pt idx="365">
                  <c:v>61.334000000000003</c:v>
                </c:pt>
                <c:pt idx="366">
                  <c:v>61.5</c:v>
                </c:pt>
                <c:pt idx="367">
                  <c:v>61.667000000000002</c:v>
                </c:pt>
                <c:pt idx="368">
                  <c:v>61.834000000000003</c:v>
                </c:pt>
                <c:pt idx="369">
                  <c:v>62</c:v>
                </c:pt>
                <c:pt idx="370">
                  <c:v>62.167000000000002</c:v>
                </c:pt>
                <c:pt idx="371">
                  <c:v>62.334000000000003</c:v>
                </c:pt>
                <c:pt idx="372">
                  <c:v>62.5</c:v>
                </c:pt>
                <c:pt idx="373">
                  <c:v>62.667000000000002</c:v>
                </c:pt>
                <c:pt idx="374">
                  <c:v>62.834000000000003</c:v>
                </c:pt>
                <c:pt idx="375">
                  <c:v>63</c:v>
                </c:pt>
                <c:pt idx="376">
                  <c:v>63.167000000000002</c:v>
                </c:pt>
                <c:pt idx="377">
                  <c:v>63.334000000000003</c:v>
                </c:pt>
                <c:pt idx="378">
                  <c:v>63.5</c:v>
                </c:pt>
                <c:pt idx="379">
                  <c:v>63.667000000000002</c:v>
                </c:pt>
                <c:pt idx="380">
                  <c:v>63.834000000000003</c:v>
                </c:pt>
                <c:pt idx="381">
                  <c:v>64</c:v>
                </c:pt>
                <c:pt idx="382">
                  <c:v>64.167000000000002</c:v>
                </c:pt>
                <c:pt idx="383">
                  <c:v>64.334000000000003</c:v>
                </c:pt>
                <c:pt idx="384">
                  <c:v>64.5</c:v>
                </c:pt>
                <c:pt idx="385">
                  <c:v>64.667000000000002</c:v>
                </c:pt>
                <c:pt idx="386">
                  <c:v>64.834000000000003</c:v>
                </c:pt>
                <c:pt idx="387">
                  <c:v>65</c:v>
                </c:pt>
                <c:pt idx="388">
                  <c:v>65.167000000000002</c:v>
                </c:pt>
                <c:pt idx="389">
                  <c:v>65.334000000000003</c:v>
                </c:pt>
                <c:pt idx="390">
                  <c:v>65.5</c:v>
                </c:pt>
                <c:pt idx="391">
                  <c:v>65.667000000000002</c:v>
                </c:pt>
                <c:pt idx="392">
                  <c:v>65.832999999999998</c:v>
                </c:pt>
                <c:pt idx="393">
                  <c:v>66</c:v>
                </c:pt>
                <c:pt idx="394">
                  <c:v>66.167000000000002</c:v>
                </c:pt>
                <c:pt idx="395">
                  <c:v>66.332999999999998</c:v>
                </c:pt>
                <c:pt idx="396">
                  <c:v>66.5</c:v>
                </c:pt>
                <c:pt idx="397">
                  <c:v>66.667000000000002</c:v>
                </c:pt>
                <c:pt idx="398">
                  <c:v>66.832999999999998</c:v>
                </c:pt>
                <c:pt idx="399">
                  <c:v>67</c:v>
                </c:pt>
                <c:pt idx="400">
                  <c:v>67.167000000000002</c:v>
                </c:pt>
                <c:pt idx="401">
                  <c:v>67.332999999999998</c:v>
                </c:pt>
                <c:pt idx="402">
                  <c:v>67.5</c:v>
                </c:pt>
                <c:pt idx="403">
                  <c:v>67.667000000000002</c:v>
                </c:pt>
                <c:pt idx="404">
                  <c:v>67.832999999999998</c:v>
                </c:pt>
                <c:pt idx="405">
                  <c:v>68</c:v>
                </c:pt>
                <c:pt idx="406">
                  <c:v>68.167000000000002</c:v>
                </c:pt>
                <c:pt idx="407">
                  <c:v>68.332999999999998</c:v>
                </c:pt>
                <c:pt idx="408">
                  <c:v>68.5</c:v>
                </c:pt>
                <c:pt idx="409">
                  <c:v>68.667000000000002</c:v>
                </c:pt>
                <c:pt idx="410">
                  <c:v>68.832999999999998</c:v>
                </c:pt>
                <c:pt idx="411">
                  <c:v>69</c:v>
                </c:pt>
                <c:pt idx="412">
                  <c:v>69.167000000000002</c:v>
                </c:pt>
                <c:pt idx="413">
                  <c:v>69.332999999999998</c:v>
                </c:pt>
                <c:pt idx="414">
                  <c:v>69.5</c:v>
                </c:pt>
                <c:pt idx="415">
                  <c:v>69.667000000000002</c:v>
                </c:pt>
                <c:pt idx="416">
                  <c:v>69.832999999999998</c:v>
                </c:pt>
                <c:pt idx="417">
                  <c:v>70</c:v>
                </c:pt>
                <c:pt idx="418">
                  <c:v>70.167000000000002</c:v>
                </c:pt>
                <c:pt idx="419">
                  <c:v>70.332999999999998</c:v>
                </c:pt>
                <c:pt idx="420">
                  <c:v>70.5</c:v>
                </c:pt>
                <c:pt idx="421">
                  <c:v>70.667000000000002</c:v>
                </c:pt>
                <c:pt idx="422">
                  <c:v>70.832999999999998</c:v>
                </c:pt>
                <c:pt idx="423">
                  <c:v>71</c:v>
                </c:pt>
                <c:pt idx="424">
                  <c:v>71.167000000000002</c:v>
                </c:pt>
                <c:pt idx="425">
                  <c:v>71.332999999999998</c:v>
                </c:pt>
                <c:pt idx="426">
                  <c:v>71.5</c:v>
                </c:pt>
                <c:pt idx="427">
                  <c:v>71.667000000000002</c:v>
                </c:pt>
                <c:pt idx="428">
                  <c:v>71.832999999999998</c:v>
                </c:pt>
                <c:pt idx="429">
                  <c:v>72</c:v>
                </c:pt>
                <c:pt idx="430">
                  <c:v>72.167000000000002</c:v>
                </c:pt>
                <c:pt idx="431">
                  <c:v>72.332999999999998</c:v>
                </c:pt>
                <c:pt idx="432">
                  <c:v>72.5</c:v>
                </c:pt>
                <c:pt idx="433">
                  <c:v>72.667000000000002</c:v>
                </c:pt>
                <c:pt idx="434">
                  <c:v>72.832999999999998</c:v>
                </c:pt>
                <c:pt idx="435">
                  <c:v>73</c:v>
                </c:pt>
                <c:pt idx="436">
                  <c:v>73.167000000000002</c:v>
                </c:pt>
                <c:pt idx="437">
                  <c:v>73.332999999999998</c:v>
                </c:pt>
                <c:pt idx="438">
                  <c:v>73.5</c:v>
                </c:pt>
                <c:pt idx="439">
                  <c:v>73.667000000000002</c:v>
                </c:pt>
                <c:pt idx="440">
                  <c:v>73.832999999999998</c:v>
                </c:pt>
                <c:pt idx="441">
                  <c:v>74</c:v>
                </c:pt>
                <c:pt idx="442">
                  <c:v>74.167000000000002</c:v>
                </c:pt>
                <c:pt idx="443">
                  <c:v>74.332999999999998</c:v>
                </c:pt>
                <c:pt idx="444">
                  <c:v>74.5</c:v>
                </c:pt>
                <c:pt idx="445">
                  <c:v>74.667000000000002</c:v>
                </c:pt>
                <c:pt idx="446">
                  <c:v>74.832999999999998</c:v>
                </c:pt>
                <c:pt idx="447">
                  <c:v>75</c:v>
                </c:pt>
                <c:pt idx="448">
                  <c:v>75.167000000000002</c:v>
                </c:pt>
                <c:pt idx="449">
                  <c:v>75.332999999999998</c:v>
                </c:pt>
                <c:pt idx="450">
                  <c:v>75.5</c:v>
                </c:pt>
                <c:pt idx="451">
                  <c:v>75.667000000000002</c:v>
                </c:pt>
                <c:pt idx="452">
                  <c:v>75.832999999999998</c:v>
                </c:pt>
                <c:pt idx="453">
                  <c:v>76</c:v>
                </c:pt>
                <c:pt idx="454">
                  <c:v>76.167000000000002</c:v>
                </c:pt>
                <c:pt idx="455">
                  <c:v>76.332999999999998</c:v>
                </c:pt>
                <c:pt idx="456">
                  <c:v>76.5</c:v>
                </c:pt>
                <c:pt idx="457">
                  <c:v>76.667000000000002</c:v>
                </c:pt>
                <c:pt idx="458">
                  <c:v>76.832999999999998</c:v>
                </c:pt>
                <c:pt idx="459">
                  <c:v>77</c:v>
                </c:pt>
                <c:pt idx="460">
                  <c:v>77.167000000000002</c:v>
                </c:pt>
                <c:pt idx="461">
                  <c:v>77.332999999999998</c:v>
                </c:pt>
                <c:pt idx="462">
                  <c:v>77.5</c:v>
                </c:pt>
                <c:pt idx="463">
                  <c:v>77.667000000000002</c:v>
                </c:pt>
                <c:pt idx="464">
                  <c:v>77.832999999999998</c:v>
                </c:pt>
                <c:pt idx="465">
                  <c:v>78</c:v>
                </c:pt>
                <c:pt idx="466">
                  <c:v>78.167000000000002</c:v>
                </c:pt>
                <c:pt idx="467">
                  <c:v>78.332999999999998</c:v>
                </c:pt>
                <c:pt idx="468">
                  <c:v>78.5</c:v>
                </c:pt>
                <c:pt idx="469">
                  <c:v>78.667000000000002</c:v>
                </c:pt>
                <c:pt idx="470">
                  <c:v>78.832999999999998</c:v>
                </c:pt>
                <c:pt idx="471">
                  <c:v>79</c:v>
                </c:pt>
                <c:pt idx="472">
                  <c:v>79.167000000000002</c:v>
                </c:pt>
                <c:pt idx="473">
                  <c:v>79.332999999999998</c:v>
                </c:pt>
                <c:pt idx="474">
                  <c:v>79.5</c:v>
                </c:pt>
                <c:pt idx="475">
                  <c:v>79.667000000000002</c:v>
                </c:pt>
                <c:pt idx="476">
                  <c:v>79.832999999999998</c:v>
                </c:pt>
                <c:pt idx="477">
                  <c:v>80</c:v>
                </c:pt>
                <c:pt idx="478">
                  <c:v>80.167000000000002</c:v>
                </c:pt>
                <c:pt idx="479">
                  <c:v>80.332999999999998</c:v>
                </c:pt>
                <c:pt idx="480">
                  <c:v>80.5</c:v>
                </c:pt>
                <c:pt idx="481">
                  <c:v>80.667000000000002</c:v>
                </c:pt>
                <c:pt idx="482">
                  <c:v>80.832999999999998</c:v>
                </c:pt>
                <c:pt idx="483">
                  <c:v>81</c:v>
                </c:pt>
                <c:pt idx="484">
                  <c:v>81.167000000000002</c:v>
                </c:pt>
                <c:pt idx="485">
                  <c:v>81.332999999999998</c:v>
                </c:pt>
                <c:pt idx="486">
                  <c:v>81.5</c:v>
                </c:pt>
                <c:pt idx="487">
                  <c:v>81.667000000000002</c:v>
                </c:pt>
                <c:pt idx="488">
                  <c:v>81.832999999999998</c:v>
                </c:pt>
                <c:pt idx="489">
                  <c:v>82</c:v>
                </c:pt>
                <c:pt idx="490">
                  <c:v>82.167000000000002</c:v>
                </c:pt>
                <c:pt idx="491">
                  <c:v>82.332999999999998</c:v>
                </c:pt>
                <c:pt idx="492">
                  <c:v>82.5</c:v>
                </c:pt>
                <c:pt idx="493">
                  <c:v>82.667000000000002</c:v>
                </c:pt>
                <c:pt idx="494">
                  <c:v>82.832999999999998</c:v>
                </c:pt>
                <c:pt idx="495">
                  <c:v>83</c:v>
                </c:pt>
                <c:pt idx="496">
                  <c:v>83.167000000000002</c:v>
                </c:pt>
                <c:pt idx="497">
                  <c:v>83.332999999999998</c:v>
                </c:pt>
                <c:pt idx="498">
                  <c:v>83.5</c:v>
                </c:pt>
                <c:pt idx="499">
                  <c:v>83.667000000000002</c:v>
                </c:pt>
                <c:pt idx="500">
                  <c:v>83.832999999999998</c:v>
                </c:pt>
                <c:pt idx="501">
                  <c:v>84</c:v>
                </c:pt>
                <c:pt idx="502">
                  <c:v>84.167000000000002</c:v>
                </c:pt>
                <c:pt idx="503">
                  <c:v>84.332999999999998</c:v>
                </c:pt>
                <c:pt idx="504">
                  <c:v>84.5</c:v>
                </c:pt>
                <c:pt idx="505">
                  <c:v>84.667000000000002</c:v>
                </c:pt>
                <c:pt idx="506">
                  <c:v>84.832999999999998</c:v>
                </c:pt>
                <c:pt idx="507">
                  <c:v>85</c:v>
                </c:pt>
                <c:pt idx="508">
                  <c:v>85.167000000000002</c:v>
                </c:pt>
                <c:pt idx="509">
                  <c:v>85.332999999999998</c:v>
                </c:pt>
                <c:pt idx="510">
                  <c:v>85.5</c:v>
                </c:pt>
                <c:pt idx="511">
                  <c:v>85.667000000000002</c:v>
                </c:pt>
                <c:pt idx="512">
                  <c:v>85.832999999999998</c:v>
                </c:pt>
                <c:pt idx="513">
                  <c:v>86</c:v>
                </c:pt>
                <c:pt idx="514">
                  <c:v>86.167000000000002</c:v>
                </c:pt>
                <c:pt idx="515">
                  <c:v>86.332999999999998</c:v>
                </c:pt>
                <c:pt idx="516">
                  <c:v>86.5</c:v>
                </c:pt>
                <c:pt idx="517">
                  <c:v>86.667000000000002</c:v>
                </c:pt>
                <c:pt idx="518">
                  <c:v>86.832999999999998</c:v>
                </c:pt>
                <c:pt idx="519">
                  <c:v>87</c:v>
                </c:pt>
                <c:pt idx="520">
                  <c:v>87.167000000000002</c:v>
                </c:pt>
                <c:pt idx="521">
                  <c:v>87.332999999999998</c:v>
                </c:pt>
                <c:pt idx="522">
                  <c:v>87.5</c:v>
                </c:pt>
                <c:pt idx="523">
                  <c:v>87.665999999999997</c:v>
                </c:pt>
                <c:pt idx="524">
                  <c:v>87.832999999999998</c:v>
                </c:pt>
                <c:pt idx="525">
                  <c:v>88</c:v>
                </c:pt>
                <c:pt idx="526">
                  <c:v>88.165999999999997</c:v>
                </c:pt>
                <c:pt idx="527">
                  <c:v>88.332999999999998</c:v>
                </c:pt>
                <c:pt idx="528">
                  <c:v>88.5</c:v>
                </c:pt>
                <c:pt idx="529">
                  <c:v>88.665999999999997</c:v>
                </c:pt>
                <c:pt idx="530">
                  <c:v>88.832999999999998</c:v>
                </c:pt>
                <c:pt idx="531">
                  <c:v>89</c:v>
                </c:pt>
                <c:pt idx="532">
                  <c:v>89.165999999999997</c:v>
                </c:pt>
                <c:pt idx="533">
                  <c:v>89.332999999999998</c:v>
                </c:pt>
                <c:pt idx="534">
                  <c:v>89.5</c:v>
                </c:pt>
                <c:pt idx="535">
                  <c:v>89.665999999999997</c:v>
                </c:pt>
                <c:pt idx="536">
                  <c:v>89.832999999999998</c:v>
                </c:pt>
                <c:pt idx="537">
                  <c:v>90</c:v>
                </c:pt>
                <c:pt idx="538">
                  <c:v>90.165999999999997</c:v>
                </c:pt>
                <c:pt idx="539">
                  <c:v>90.332999999999998</c:v>
                </c:pt>
                <c:pt idx="540">
                  <c:v>90.5</c:v>
                </c:pt>
                <c:pt idx="541">
                  <c:v>90.665999999999997</c:v>
                </c:pt>
                <c:pt idx="542">
                  <c:v>90.832999999999998</c:v>
                </c:pt>
                <c:pt idx="543">
                  <c:v>91</c:v>
                </c:pt>
                <c:pt idx="544">
                  <c:v>91.165999999999997</c:v>
                </c:pt>
                <c:pt idx="545">
                  <c:v>91.332999999999998</c:v>
                </c:pt>
                <c:pt idx="546">
                  <c:v>91.5</c:v>
                </c:pt>
                <c:pt idx="547">
                  <c:v>91.665999999999997</c:v>
                </c:pt>
                <c:pt idx="548">
                  <c:v>91.832999999999998</c:v>
                </c:pt>
                <c:pt idx="549">
                  <c:v>92</c:v>
                </c:pt>
                <c:pt idx="550">
                  <c:v>92.165999999999997</c:v>
                </c:pt>
                <c:pt idx="551">
                  <c:v>92.332999999999998</c:v>
                </c:pt>
                <c:pt idx="552">
                  <c:v>92.5</c:v>
                </c:pt>
                <c:pt idx="553">
                  <c:v>92.665999999999997</c:v>
                </c:pt>
                <c:pt idx="554">
                  <c:v>92.832999999999998</c:v>
                </c:pt>
                <c:pt idx="555">
                  <c:v>93</c:v>
                </c:pt>
                <c:pt idx="556">
                  <c:v>93.165999999999997</c:v>
                </c:pt>
                <c:pt idx="557">
                  <c:v>93.332999999999998</c:v>
                </c:pt>
                <c:pt idx="558">
                  <c:v>93.5</c:v>
                </c:pt>
                <c:pt idx="559">
                  <c:v>93.665999999999997</c:v>
                </c:pt>
                <c:pt idx="560">
                  <c:v>93.832999999999998</c:v>
                </c:pt>
                <c:pt idx="561">
                  <c:v>94</c:v>
                </c:pt>
                <c:pt idx="562">
                  <c:v>94.165999999999997</c:v>
                </c:pt>
                <c:pt idx="563">
                  <c:v>94.332999999999998</c:v>
                </c:pt>
                <c:pt idx="564">
                  <c:v>94.5</c:v>
                </c:pt>
                <c:pt idx="565">
                  <c:v>94.665999999999997</c:v>
                </c:pt>
                <c:pt idx="566">
                  <c:v>94.832999999999998</c:v>
                </c:pt>
                <c:pt idx="567">
                  <c:v>95</c:v>
                </c:pt>
                <c:pt idx="568">
                  <c:v>95.165999999999997</c:v>
                </c:pt>
                <c:pt idx="569">
                  <c:v>95.332999999999998</c:v>
                </c:pt>
                <c:pt idx="570">
                  <c:v>95.5</c:v>
                </c:pt>
                <c:pt idx="571">
                  <c:v>95.665999999999997</c:v>
                </c:pt>
                <c:pt idx="572">
                  <c:v>95.832999999999998</c:v>
                </c:pt>
                <c:pt idx="573">
                  <c:v>96</c:v>
                </c:pt>
                <c:pt idx="574">
                  <c:v>96.165999999999997</c:v>
                </c:pt>
                <c:pt idx="575">
                  <c:v>96.332999999999998</c:v>
                </c:pt>
                <c:pt idx="576">
                  <c:v>96.5</c:v>
                </c:pt>
                <c:pt idx="577">
                  <c:v>96.665999999999997</c:v>
                </c:pt>
                <c:pt idx="578">
                  <c:v>96.832999999999998</c:v>
                </c:pt>
                <c:pt idx="579">
                  <c:v>97</c:v>
                </c:pt>
                <c:pt idx="580">
                  <c:v>97.165999999999997</c:v>
                </c:pt>
                <c:pt idx="581">
                  <c:v>97.332999999999998</c:v>
                </c:pt>
                <c:pt idx="582">
                  <c:v>97.5</c:v>
                </c:pt>
                <c:pt idx="583">
                  <c:v>97.665999999999997</c:v>
                </c:pt>
                <c:pt idx="584">
                  <c:v>97.832999999999998</c:v>
                </c:pt>
                <c:pt idx="585">
                  <c:v>98</c:v>
                </c:pt>
                <c:pt idx="586">
                  <c:v>98.165999999999997</c:v>
                </c:pt>
                <c:pt idx="587">
                  <c:v>98.332999999999998</c:v>
                </c:pt>
                <c:pt idx="588">
                  <c:v>98.5</c:v>
                </c:pt>
                <c:pt idx="589">
                  <c:v>98.665999999999997</c:v>
                </c:pt>
                <c:pt idx="590">
                  <c:v>98.832999999999998</c:v>
                </c:pt>
                <c:pt idx="591">
                  <c:v>99</c:v>
                </c:pt>
                <c:pt idx="592">
                  <c:v>99.165999999999997</c:v>
                </c:pt>
                <c:pt idx="593">
                  <c:v>99.332999999999998</c:v>
                </c:pt>
                <c:pt idx="594">
                  <c:v>99.5</c:v>
                </c:pt>
                <c:pt idx="595">
                  <c:v>99.665999999999997</c:v>
                </c:pt>
                <c:pt idx="596">
                  <c:v>99.832999999999998</c:v>
                </c:pt>
                <c:pt idx="597">
                  <c:v>100</c:v>
                </c:pt>
                <c:pt idx="598">
                  <c:v>100.166</c:v>
                </c:pt>
                <c:pt idx="599">
                  <c:v>100.333</c:v>
                </c:pt>
              </c:numCache>
            </c:numRef>
          </c:xVal>
          <c:yVal>
            <c:numRef>
              <c:f>'20110415_empty_chamber'!$AJ$4:$AJ$603</c:f>
              <c:numCache>
                <c:formatCode>0.00E+00</c:formatCode>
                <c:ptCount val="600"/>
                <c:pt idx="0">
                  <c:v>-2.5331000000000003E-10</c:v>
                </c:pt>
                <c:pt idx="1">
                  <c:v>-2.2663999999999995E-10</c:v>
                </c:pt>
                <c:pt idx="2">
                  <c:v>-2.8397E-10</c:v>
                </c:pt>
                <c:pt idx="3">
                  <c:v>-3.0664000000000009E-10</c:v>
                </c:pt>
                <c:pt idx="4">
                  <c:v>-4.5330000000000008E-10</c:v>
                </c:pt>
                <c:pt idx="5">
                  <c:v>-6.3727999999999989E-10</c:v>
                </c:pt>
                <c:pt idx="6">
                  <c:v>1.1119100000000001E-10</c:v>
                </c:pt>
                <c:pt idx="7">
                  <c:v>2.5451239999999997E-10</c:v>
                </c:pt>
                <c:pt idx="8">
                  <c:v>4.0263400000000002E-10</c:v>
                </c:pt>
                <c:pt idx="9">
                  <c:v>3.97304E-10</c:v>
                </c:pt>
                <c:pt idx="10">
                  <c:v>5.5995000000000012E-10</c:v>
                </c:pt>
                <c:pt idx="11">
                  <c:v>-9.3319999999999839E-11</c:v>
                </c:pt>
                <c:pt idx="12">
                  <c:v>-2.3767429999999999E-11</c:v>
                </c:pt>
                <c:pt idx="13">
                  <c:v>0</c:v>
                </c:pt>
                <c:pt idx="14">
                  <c:v>0</c:v>
                </c:pt>
                <c:pt idx="15">
                  <c:v>-2.57312E-14</c:v>
                </c:pt>
                <c:pt idx="16">
                  <c:v>3.3197299999999996E-13</c:v>
                </c:pt>
                <c:pt idx="17">
                  <c:v>1.2798899999999997E-13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1.0903122000000001E-12</c:v>
                </c:pt>
                <c:pt idx="23">
                  <c:v>4.9115899999999993E-13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3.1464099999999998E-13</c:v>
                </c:pt>
                <c:pt idx="30">
                  <c:v>1.0519099999999999E-12</c:v>
                </c:pt>
                <c:pt idx="31">
                  <c:v>9.6925400000000002E-13</c:v>
                </c:pt>
                <c:pt idx="32">
                  <c:v>2.5331300000000001E-12</c:v>
                </c:pt>
                <c:pt idx="33">
                  <c:v>8.2749247000000003E-12</c:v>
                </c:pt>
                <c:pt idx="34">
                  <c:v>1.5145426E-11</c:v>
                </c:pt>
                <c:pt idx="35">
                  <c:v>8.8752780000000006E-12</c:v>
                </c:pt>
                <c:pt idx="36">
                  <c:v>0</c:v>
                </c:pt>
                <c:pt idx="37">
                  <c:v>1.01325E-13</c:v>
                </c:pt>
                <c:pt idx="38">
                  <c:v>5.8168550000000005E-13</c:v>
                </c:pt>
                <c:pt idx="39">
                  <c:v>1.46921E-12</c:v>
                </c:pt>
                <c:pt idx="40">
                  <c:v>3.033083E-12</c:v>
                </c:pt>
                <c:pt idx="41">
                  <c:v>1.5212049999999999E-12</c:v>
                </c:pt>
                <c:pt idx="42">
                  <c:v>3.5730399999999999E-13</c:v>
                </c:pt>
                <c:pt idx="43">
                  <c:v>2.0061071999999998E-12</c:v>
                </c:pt>
                <c:pt idx="44">
                  <c:v>8.2539949999999997E-12</c:v>
                </c:pt>
                <c:pt idx="45">
                  <c:v>2.8131E-11</c:v>
                </c:pt>
                <c:pt idx="46">
                  <c:v>4.8982679999999998E-11</c:v>
                </c:pt>
                <c:pt idx="47">
                  <c:v>1.6372010000000001E-11</c:v>
                </c:pt>
                <c:pt idx="48">
                  <c:v>4.9596000000000004E-13</c:v>
                </c:pt>
                <c:pt idx="49">
                  <c:v>9.5458700000000016E-13</c:v>
                </c:pt>
                <c:pt idx="50">
                  <c:v>5.9195099999999989E-13</c:v>
                </c:pt>
                <c:pt idx="51">
                  <c:v>6.602122E-14</c:v>
                </c:pt>
                <c:pt idx="52">
                  <c:v>4.9329300000000003E-14</c:v>
                </c:pt>
                <c:pt idx="53">
                  <c:v>5.4662199999999999E-14</c:v>
                </c:pt>
                <c:pt idx="54">
                  <c:v>-5.9328500000000003E-14</c:v>
                </c:pt>
                <c:pt idx="55">
                  <c:v>1.82652E-14</c:v>
                </c:pt>
                <c:pt idx="56">
                  <c:v>-1.5998699999999995E-14</c:v>
                </c:pt>
                <c:pt idx="57">
                  <c:v>0</c:v>
                </c:pt>
                <c:pt idx="58">
                  <c:v>7.9460199999999999E-14</c:v>
                </c:pt>
                <c:pt idx="59">
                  <c:v>8.9166070000000001E-14</c:v>
                </c:pt>
                <c:pt idx="60">
                  <c:v>2.1064899999999999E-13</c:v>
                </c:pt>
                <c:pt idx="61">
                  <c:v>6.6127900000000004E-14</c:v>
                </c:pt>
                <c:pt idx="62">
                  <c:v>2.8824260000000003E-13</c:v>
                </c:pt>
                <c:pt idx="63">
                  <c:v>4.194327E-13</c:v>
                </c:pt>
                <c:pt idx="64">
                  <c:v>7.7846990000000006E-13</c:v>
                </c:pt>
                <c:pt idx="65">
                  <c:v>9.5725600000000002E-13</c:v>
                </c:pt>
                <c:pt idx="66">
                  <c:v>6.9767570000000009E-12</c:v>
                </c:pt>
                <c:pt idx="67">
                  <c:v>9.0392699999999989E-12</c:v>
                </c:pt>
                <c:pt idx="68">
                  <c:v>2.6264499999999995E-11</c:v>
                </c:pt>
                <c:pt idx="69">
                  <c:v>7.3326999999999994E-11</c:v>
                </c:pt>
                <c:pt idx="70">
                  <c:v>7.8927000000000006E-11</c:v>
                </c:pt>
                <c:pt idx="71">
                  <c:v>2.8797899999999996E-11</c:v>
                </c:pt>
                <c:pt idx="72">
                  <c:v>1.603868E-12</c:v>
                </c:pt>
                <c:pt idx="73">
                  <c:v>2.62645E-12</c:v>
                </c:pt>
                <c:pt idx="74">
                  <c:v>8.3459000000000006E-12</c:v>
                </c:pt>
                <c:pt idx="75">
                  <c:v>1.8798499999999996E-11</c:v>
                </c:pt>
                <c:pt idx="76">
                  <c:v>2.1864900000000001E-11</c:v>
                </c:pt>
                <c:pt idx="77">
                  <c:v>3.4663999999999982E-12</c:v>
                </c:pt>
                <c:pt idx="78">
                  <c:v>2.0798300000000004E-12</c:v>
                </c:pt>
                <c:pt idx="79">
                  <c:v>1.1865999999999998E-12</c:v>
                </c:pt>
                <c:pt idx="80">
                  <c:v>-4.5328999999999966E-12</c:v>
                </c:pt>
                <c:pt idx="81">
                  <c:v>1.1999000000000002E-12</c:v>
                </c:pt>
                <c:pt idx="82">
                  <c:v>1.5998000000000005E-12</c:v>
                </c:pt>
                <c:pt idx="83">
                  <c:v>-1.9864999999999994E-11</c:v>
                </c:pt>
                <c:pt idx="84">
                  <c:v>1.52787E-12</c:v>
                </c:pt>
                <c:pt idx="85">
                  <c:v>-6.1461999999999998E-12</c:v>
                </c:pt>
                <c:pt idx="86">
                  <c:v>-4.0663399999999997E-11</c:v>
                </c:pt>
                <c:pt idx="87">
                  <c:v>-6.879429999999999E-11</c:v>
                </c:pt>
                <c:pt idx="88">
                  <c:v>-8.4259499999999997E-11</c:v>
                </c:pt>
                <c:pt idx="89">
                  <c:v>-7.3860200000000003E-11</c:v>
                </c:pt>
                <c:pt idx="90">
                  <c:v>2.8530960000000002E-11</c:v>
                </c:pt>
                <c:pt idx="91">
                  <c:v>-2.0930999999999995E-11</c:v>
                </c:pt>
                <c:pt idx="92">
                  <c:v>-3.7330000000000015E-11</c:v>
                </c:pt>
                <c:pt idx="93">
                  <c:v>-1.7465200000000003E-10</c:v>
                </c:pt>
                <c:pt idx="94">
                  <c:v>-2.2664700000000001E-10</c:v>
                </c:pt>
                <c:pt idx="95">
                  <c:v>-2.5464499999999995E-10</c:v>
                </c:pt>
                <c:pt idx="96">
                  <c:v>3.1464100000000002E-11</c:v>
                </c:pt>
                <c:pt idx="97">
                  <c:v>-3.0930800000000002E-10</c:v>
                </c:pt>
                <c:pt idx="98">
                  <c:v>-2.0331699999999999E-9</c:v>
                </c:pt>
                <c:pt idx="99">
                  <c:v>-3.7730199999999999E-9</c:v>
                </c:pt>
                <c:pt idx="100">
                  <c:v>-3.7596899999999999E-9</c:v>
                </c:pt>
                <c:pt idx="101">
                  <c:v>-2.3718059999999999E-9</c:v>
                </c:pt>
                <c:pt idx="102">
                  <c:v>5.7995299999999995E-11</c:v>
                </c:pt>
                <c:pt idx="103">
                  <c:v>-1.1692329999999998E-9</c:v>
                </c:pt>
                <c:pt idx="104">
                  <c:v>-1.3425580000000001E-8</c:v>
                </c:pt>
                <c:pt idx="105">
                  <c:v>-1.589206E-8</c:v>
                </c:pt>
                <c:pt idx="106">
                  <c:v>-1.5238759999999998E-8</c:v>
                </c:pt>
                <c:pt idx="107">
                  <c:v>-1.1585729999999999E-8</c:v>
                </c:pt>
                <c:pt idx="108">
                  <c:v>-6.3728100000000006E-12</c:v>
                </c:pt>
                <c:pt idx="109">
                  <c:v>-2.7984369999999999E-11</c:v>
                </c:pt>
                <c:pt idx="110">
                  <c:v>-1.83318E-10</c:v>
                </c:pt>
                <c:pt idx="111">
                  <c:v>-2.8491010000000003E-10</c:v>
                </c:pt>
                <c:pt idx="112">
                  <c:v>-2.9370889999999997E-10</c:v>
                </c:pt>
                <c:pt idx="113">
                  <c:v>-2.0665010000000001E-10</c:v>
                </c:pt>
                <c:pt idx="114">
                  <c:v>4.0000000000000839E-15</c:v>
                </c:pt>
                <c:pt idx="115">
                  <c:v>-3.8410199999999997E-12</c:v>
                </c:pt>
                <c:pt idx="116">
                  <c:v>-2.1838240000000001E-11</c:v>
                </c:pt>
                <c:pt idx="117">
                  <c:v>-2.9050920000000004E-11</c:v>
                </c:pt>
                <c:pt idx="118">
                  <c:v>-3.0130870000000002E-11</c:v>
                </c:pt>
                <c:pt idx="119">
                  <c:v>-2.2144859999999998E-11</c:v>
                </c:pt>
                <c:pt idx="120">
                  <c:v>-1.0892400000000001E-12</c:v>
                </c:pt>
                <c:pt idx="121">
                  <c:v>-1.2398949999999999E-12</c:v>
                </c:pt>
                <c:pt idx="122">
                  <c:v>-1.5785370000000001E-12</c:v>
                </c:pt>
                <c:pt idx="123">
                  <c:v>-1.0759139999999999E-12</c:v>
                </c:pt>
                <c:pt idx="124">
                  <c:v>-1.32256E-12</c:v>
                </c:pt>
                <c:pt idx="125">
                  <c:v>-1.4393470000000002E-12</c:v>
                </c:pt>
                <c:pt idx="126">
                  <c:v>-6.7567799999999996E-13</c:v>
                </c:pt>
                <c:pt idx="127">
                  <c:v>-2.451797E-12</c:v>
                </c:pt>
                <c:pt idx="128">
                  <c:v>-7.8126799999999994E-12</c:v>
                </c:pt>
                <c:pt idx="129">
                  <c:v>-8.7992600000000006E-12</c:v>
                </c:pt>
                <c:pt idx="130">
                  <c:v>-1.00258E-11</c:v>
                </c:pt>
                <c:pt idx="131">
                  <c:v>-5.9328500000000005E-12</c:v>
                </c:pt>
                <c:pt idx="132">
                  <c:v>-2.6341271300000002E-13</c:v>
                </c:pt>
                <c:pt idx="133">
                  <c:v>-2.6931100000000001E-13</c:v>
                </c:pt>
                <c:pt idx="134">
                  <c:v>-1.8131800000000001E-13</c:v>
                </c:pt>
                <c:pt idx="135">
                  <c:v>-3.8930099999999999E-14</c:v>
                </c:pt>
                <c:pt idx="136">
                  <c:v>-3.3863899999999999E-14</c:v>
                </c:pt>
                <c:pt idx="137">
                  <c:v>-2.77311E-14</c:v>
                </c:pt>
                <c:pt idx="138">
                  <c:v>3.2810640000000004E-13</c:v>
                </c:pt>
                <c:pt idx="139">
                  <c:v>2.6131199999999997E-12</c:v>
                </c:pt>
                <c:pt idx="140">
                  <c:v>8.9725900000000015E-12</c:v>
                </c:pt>
                <c:pt idx="141">
                  <c:v>1.2532349999999999E-11</c:v>
                </c:pt>
                <c:pt idx="142">
                  <c:v>9.2392000000000021E-12</c:v>
                </c:pt>
                <c:pt idx="143">
                  <c:v>3.4130499999999999E-12</c:v>
                </c:pt>
                <c:pt idx="144">
                  <c:v>7.1860699999999999E-13</c:v>
                </c:pt>
                <c:pt idx="145">
                  <c:v>1.0665800000000001E-12</c:v>
                </c:pt>
                <c:pt idx="146">
                  <c:v>8.1326999999999999E-12</c:v>
                </c:pt>
                <c:pt idx="147">
                  <c:v>1.2532400000000003E-11</c:v>
                </c:pt>
                <c:pt idx="148">
                  <c:v>6.7994000000000011E-12</c:v>
                </c:pt>
                <c:pt idx="149">
                  <c:v>-7.9989999999999864E-13</c:v>
                </c:pt>
                <c:pt idx="150">
                  <c:v>1.1065700000000002E-12</c:v>
                </c:pt>
                <c:pt idx="151">
                  <c:v>-2.2664799999999998E-11</c:v>
                </c:pt>
                <c:pt idx="152">
                  <c:v>-6.4661699999999999E-11</c:v>
                </c:pt>
                <c:pt idx="153">
                  <c:v>-7.9059999999999983E-11</c:v>
                </c:pt>
                <c:pt idx="154">
                  <c:v>-9.1593000000000004E-11</c:v>
                </c:pt>
                <c:pt idx="155">
                  <c:v>-8.0393899999999996E-11</c:v>
                </c:pt>
                <c:pt idx="156">
                  <c:v>-1.3332000000000008E-13</c:v>
                </c:pt>
                <c:pt idx="157">
                  <c:v>-8.0527000000000005E-11</c:v>
                </c:pt>
                <c:pt idx="158">
                  <c:v>-2.4664599999999999E-10</c:v>
                </c:pt>
                <c:pt idx="159">
                  <c:v>-3.65304E-10</c:v>
                </c:pt>
                <c:pt idx="160">
                  <c:v>-3.8263499999999999E-10</c:v>
                </c:pt>
                <c:pt idx="161">
                  <c:v>-2.8570999999999999E-10</c:v>
                </c:pt>
                <c:pt idx="162">
                  <c:v>1.1199099999999998E-11</c:v>
                </c:pt>
                <c:pt idx="163">
                  <c:v>-4.9329000000000016E-11</c:v>
                </c:pt>
                <c:pt idx="164">
                  <c:v>-1.9731700000000007E-10</c:v>
                </c:pt>
                <c:pt idx="165">
                  <c:v>-2.9197900000000005E-10</c:v>
                </c:pt>
                <c:pt idx="166">
                  <c:v>-4.4529599999999997E-10</c:v>
                </c:pt>
                <c:pt idx="167">
                  <c:v>-4.013E-10</c:v>
                </c:pt>
                <c:pt idx="168">
                  <c:v>-3.0224210000000001E-11</c:v>
                </c:pt>
                <c:pt idx="169">
                  <c:v>-3.9997000000000004E-12</c:v>
                </c:pt>
                <c:pt idx="170">
                  <c:v>-1.5998000000000005E-11</c:v>
                </c:pt>
                <c:pt idx="171">
                  <c:v>-3.9996999999999991E-11</c:v>
                </c:pt>
                <c:pt idx="172">
                  <c:v>-7.0128000000000003E-11</c:v>
                </c:pt>
                <c:pt idx="173">
                  <c:v>-7.2527500000000011E-11</c:v>
                </c:pt>
                <c:pt idx="174">
                  <c:v>-9.8924900000000004E-12</c:v>
                </c:pt>
                <c:pt idx="175">
                  <c:v>-6.5727900000000005E-11</c:v>
                </c:pt>
                <c:pt idx="176">
                  <c:v>-2.7677739999999995E-10</c:v>
                </c:pt>
                <c:pt idx="177">
                  <c:v>-3.9423449999999998E-10</c:v>
                </c:pt>
                <c:pt idx="178">
                  <c:v>-4.1169910000000001E-10</c:v>
                </c:pt>
                <c:pt idx="179">
                  <c:v>-3.4250490000000002E-10</c:v>
                </c:pt>
                <c:pt idx="180">
                  <c:v>-2.7825769000000003E-11</c:v>
                </c:pt>
                <c:pt idx="181">
                  <c:v>-3.4663999999999982E-13</c:v>
                </c:pt>
                <c:pt idx="182">
                  <c:v>-4.7995999999999991E-12</c:v>
                </c:pt>
                <c:pt idx="183">
                  <c:v>-6.1327999999999999E-12</c:v>
                </c:pt>
                <c:pt idx="184">
                  <c:v>-9.5992000000000013E-12</c:v>
                </c:pt>
                <c:pt idx="185">
                  <c:v>-1.003918E-11</c:v>
                </c:pt>
                <c:pt idx="186">
                  <c:v>-2.5197899999999997E-12</c:v>
                </c:pt>
                <c:pt idx="187">
                  <c:v>-2.7597799999999997E-11</c:v>
                </c:pt>
                <c:pt idx="188">
                  <c:v>-7.1860699999999988E-11</c:v>
                </c:pt>
                <c:pt idx="189">
                  <c:v>-8.6393100000000004E-11</c:v>
                </c:pt>
                <c:pt idx="190">
                  <c:v>-1.0265830000000001E-10</c:v>
                </c:pt>
                <c:pt idx="191">
                  <c:v>-7.0794500000000008E-11</c:v>
                </c:pt>
                <c:pt idx="192">
                  <c:v>-7.3860600000000003E-13</c:v>
                </c:pt>
                <c:pt idx="193">
                  <c:v>-3.2664000000000001E-13</c:v>
                </c:pt>
                <c:pt idx="194">
                  <c:v>-5.1062300000000001E-13</c:v>
                </c:pt>
                <c:pt idx="195">
                  <c:v>-6.9061000000000002E-13</c:v>
                </c:pt>
                <c:pt idx="196">
                  <c:v>-7.9593200000000007E-13</c:v>
                </c:pt>
                <c:pt idx="197">
                  <c:v>-9.2792300000000006E-13</c:v>
                </c:pt>
                <c:pt idx="198">
                  <c:v>-4.3063099999999998E-13</c:v>
                </c:pt>
                <c:pt idx="199">
                  <c:v>-5.0395900000000003E-13</c:v>
                </c:pt>
                <c:pt idx="200">
                  <c:v>-7.3193900000000004E-13</c:v>
                </c:pt>
                <c:pt idx="201">
                  <c:v>-1.0172520000000001E-12</c:v>
                </c:pt>
                <c:pt idx="202">
                  <c:v>-1.0225860000000001E-12</c:v>
                </c:pt>
                <c:pt idx="203">
                  <c:v>-6.2395400000000007E-13</c:v>
                </c:pt>
                <c:pt idx="204">
                  <c:v>9.8659000000000034E-14</c:v>
                </c:pt>
                <c:pt idx="205">
                  <c:v>3.2664000000000001E-13</c:v>
                </c:pt>
                <c:pt idx="206">
                  <c:v>4.8796500000000003E-13</c:v>
                </c:pt>
                <c:pt idx="207">
                  <c:v>1.009255E-12</c:v>
                </c:pt>
                <c:pt idx="208">
                  <c:v>5.7062400000000003E-13</c:v>
                </c:pt>
                <c:pt idx="209">
                  <c:v>2.4398000000000004E-13</c:v>
                </c:pt>
                <c:pt idx="210">
                  <c:v>-5.4661999999999985E-14</c:v>
                </c:pt>
                <c:pt idx="211">
                  <c:v>1.6825310000000001E-12</c:v>
                </c:pt>
                <c:pt idx="212">
                  <c:v>4.5596299999999996E-12</c:v>
                </c:pt>
                <c:pt idx="213">
                  <c:v>5.4795499999999996E-12</c:v>
                </c:pt>
                <c:pt idx="214">
                  <c:v>4.9862599999999998E-12</c:v>
                </c:pt>
                <c:pt idx="215">
                  <c:v>2.6251099999999995E-12</c:v>
                </c:pt>
                <c:pt idx="216">
                  <c:v>4.2529799999999997E-13</c:v>
                </c:pt>
                <c:pt idx="217">
                  <c:v>1.7731799999999999E-12</c:v>
                </c:pt>
                <c:pt idx="218">
                  <c:v>4.4262999999999994E-12</c:v>
                </c:pt>
                <c:pt idx="219">
                  <c:v>4.5462999999999997E-12</c:v>
                </c:pt>
                <c:pt idx="220">
                  <c:v>4.0130100000000001E-12</c:v>
                </c:pt>
                <c:pt idx="221">
                  <c:v>1.2665599999999998E-12</c:v>
                </c:pt>
                <c:pt idx="222">
                  <c:v>-8.9325699999999996E-13</c:v>
                </c:pt>
                <c:pt idx="223">
                  <c:v>-5.9461799999999996E-12</c:v>
                </c:pt>
                <c:pt idx="224">
                  <c:v>-9.2126000000000014E-12</c:v>
                </c:pt>
                <c:pt idx="225">
                  <c:v>-1.3598899999999999E-11</c:v>
                </c:pt>
                <c:pt idx="226">
                  <c:v>-1.6025300000000003E-11</c:v>
                </c:pt>
                <c:pt idx="227">
                  <c:v>-1.4265549999999998E-11</c:v>
                </c:pt>
                <c:pt idx="228">
                  <c:v>-1.94651E-12</c:v>
                </c:pt>
                <c:pt idx="229">
                  <c:v>-5.0662100000000005E-12</c:v>
                </c:pt>
                <c:pt idx="230">
                  <c:v>-1.4265500000000003E-11</c:v>
                </c:pt>
                <c:pt idx="231">
                  <c:v>-2.1464899999999998E-11</c:v>
                </c:pt>
                <c:pt idx="232">
                  <c:v>-2.5064600000000001E-11</c:v>
                </c:pt>
                <c:pt idx="233">
                  <c:v>-1.9065099999999997E-11</c:v>
                </c:pt>
                <c:pt idx="234">
                  <c:v>-6.8794400000000004E-12</c:v>
                </c:pt>
                <c:pt idx="235">
                  <c:v>-1.4652130000000001E-11</c:v>
                </c:pt>
                <c:pt idx="236">
                  <c:v>-4.2009899999999999E-11</c:v>
                </c:pt>
                <c:pt idx="237">
                  <c:v>-5.8888500000000003E-11</c:v>
                </c:pt>
                <c:pt idx="238">
                  <c:v>-6.1594999999999995E-11</c:v>
                </c:pt>
                <c:pt idx="239">
                  <c:v>-5.5835389999999993E-11</c:v>
                </c:pt>
                <c:pt idx="240">
                  <c:v>-1.3052230000000001E-11</c:v>
                </c:pt>
                <c:pt idx="241">
                  <c:v>-2.7824399999999998E-11</c:v>
                </c:pt>
                <c:pt idx="242">
                  <c:v>-7.8260199999999996E-11</c:v>
                </c:pt>
                <c:pt idx="243">
                  <c:v>-1.1052419999999999E-10</c:v>
                </c:pt>
                <c:pt idx="244">
                  <c:v>-1.199905E-10</c:v>
                </c:pt>
                <c:pt idx="245">
                  <c:v>-1.0905810000000001E-10</c:v>
                </c:pt>
                <c:pt idx="246">
                  <c:v>-2.6584490000000001E-11</c:v>
                </c:pt>
                <c:pt idx="247">
                  <c:v>-4.4036409999999999E-11</c:v>
                </c:pt>
                <c:pt idx="248">
                  <c:v>-1.1092460000000001E-10</c:v>
                </c:pt>
                <c:pt idx="249">
                  <c:v>-1.4612090000000001E-10</c:v>
                </c:pt>
                <c:pt idx="250">
                  <c:v>-1.6851929999999999E-10</c:v>
                </c:pt>
                <c:pt idx="251">
                  <c:v>-1.474548E-10</c:v>
                </c:pt>
                <c:pt idx="252">
                  <c:v>-3.625034E-11</c:v>
                </c:pt>
                <c:pt idx="253">
                  <c:v>-2.4131399999999999E-11</c:v>
                </c:pt>
                <c:pt idx="254">
                  <c:v>-5.3995500000000001E-11</c:v>
                </c:pt>
                <c:pt idx="255">
                  <c:v>-8.0126299999999996E-11</c:v>
                </c:pt>
                <c:pt idx="256">
                  <c:v>-9.3992400000000019E-11</c:v>
                </c:pt>
                <c:pt idx="257">
                  <c:v>-7.732750000000001E-11</c:v>
                </c:pt>
                <c:pt idx="258">
                  <c:v>-1.4038870000000002E-10</c:v>
                </c:pt>
                <c:pt idx="259">
                  <c:v>-3.5463800000000006E-10</c:v>
                </c:pt>
                <c:pt idx="260">
                  <c:v>-8.3726000000000006E-10</c:v>
                </c:pt>
                <c:pt idx="261">
                  <c:v>-1.0492469999999999E-9</c:v>
                </c:pt>
                <c:pt idx="262">
                  <c:v>-1.1092399999999998E-9</c:v>
                </c:pt>
                <c:pt idx="263">
                  <c:v>-9.6525800000000002E-10</c:v>
                </c:pt>
                <c:pt idx="264">
                  <c:v>-1.6842607E-10</c:v>
                </c:pt>
                <c:pt idx="265">
                  <c:v>-1.2652320000000001E-11</c:v>
                </c:pt>
                <c:pt idx="266">
                  <c:v>-3.2264000000000002E-11</c:v>
                </c:pt>
                <c:pt idx="267">
                  <c:v>-4.4396300000000006E-11</c:v>
                </c:pt>
                <c:pt idx="268">
                  <c:v>-4.8262799999999997E-11</c:v>
                </c:pt>
                <c:pt idx="269">
                  <c:v>-3.7863499999999997E-11</c:v>
                </c:pt>
                <c:pt idx="270">
                  <c:v>-1.1825690000000001E-11</c:v>
                </c:pt>
                <c:pt idx="271">
                  <c:v>-3.4530499999999997E-12</c:v>
                </c:pt>
                <c:pt idx="272">
                  <c:v>-8.1726699999999993E-12</c:v>
                </c:pt>
                <c:pt idx="273">
                  <c:v>-1.0705780000000001E-11</c:v>
                </c:pt>
                <c:pt idx="274">
                  <c:v>-1.0959149999999999E-11</c:v>
                </c:pt>
                <c:pt idx="275">
                  <c:v>-9.8258299999999999E-12</c:v>
                </c:pt>
                <c:pt idx="276">
                  <c:v>-2.583786E-12</c:v>
                </c:pt>
                <c:pt idx="277">
                  <c:v>-1.45321E-13</c:v>
                </c:pt>
                <c:pt idx="278">
                  <c:v>-5.31956E-13</c:v>
                </c:pt>
                <c:pt idx="279">
                  <c:v>-6.0128400000000013E-13</c:v>
                </c:pt>
                <c:pt idx="280">
                  <c:v>-8.901939000000001E-13</c:v>
                </c:pt>
                <c:pt idx="281">
                  <c:v>-7.8740220000000002E-13</c:v>
                </c:pt>
                <c:pt idx="282">
                  <c:v>-1.13325E-13</c:v>
                </c:pt>
                <c:pt idx="283">
                  <c:v>2.97309E-13</c:v>
                </c:pt>
                <c:pt idx="284">
                  <c:v>4.1329800000000002E-13</c:v>
                </c:pt>
                <c:pt idx="285">
                  <c:v>6.3328300000000002E-13</c:v>
                </c:pt>
                <c:pt idx="286">
                  <c:v>3.7330499999999999E-13</c:v>
                </c:pt>
                <c:pt idx="287">
                  <c:v>2.4264700000000007E-13</c:v>
                </c:pt>
                <c:pt idx="288">
                  <c:v>1.8664999999999977E-14</c:v>
                </c:pt>
                <c:pt idx="289">
                  <c:v>1.0932400000000002E-13</c:v>
                </c:pt>
                <c:pt idx="290">
                  <c:v>5.4928399999999994E-13</c:v>
                </c:pt>
                <c:pt idx="291">
                  <c:v>4.1863700000000011E-13</c:v>
                </c:pt>
                <c:pt idx="292">
                  <c:v>5.7195E-13</c:v>
                </c:pt>
                <c:pt idx="293">
                  <c:v>3.3330600000000003E-13</c:v>
                </c:pt>
                <c:pt idx="294">
                  <c:v>-4.3996399999999996E-13</c:v>
                </c:pt>
                <c:pt idx="295">
                  <c:v>-2.9864000000000003E-13</c:v>
                </c:pt>
                <c:pt idx="296">
                  <c:v>-4.1329999999999986E-13</c:v>
                </c:pt>
                <c:pt idx="297">
                  <c:v>-1.2398999999999996E-12</c:v>
                </c:pt>
                <c:pt idx="298">
                  <c:v>-1.2665700000000003E-12</c:v>
                </c:pt>
                <c:pt idx="299">
                  <c:v>-1.1999000000000002E-12</c:v>
                </c:pt>
                <c:pt idx="300">
                  <c:v>-1.3518929999999999E-12</c:v>
                </c:pt>
                <c:pt idx="301">
                  <c:v>-3.0797500000000001E-12</c:v>
                </c:pt>
                <c:pt idx="302">
                  <c:v>-7.3327499999999998E-12</c:v>
                </c:pt>
                <c:pt idx="303">
                  <c:v>-9.7725199999999996E-12</c:v>
                </c:pt>
                <c:pt idx="304">
                  <c:v>-1.099907E-11</c:v>
                </c:pt>
                <c:pt idx="305">
                  <c:v>-1.0639120000000001E-11</c:v>
                </c:pt>
                <c:pt idx="306">
                  <c:v>-4.8116000000000002E-12</c:v>
                </c:pt>
                <c:pt idx="307">
                  <c:v>-7.5193799999999994E-12</c:v>
                </c:pt>
                <c:pt idx="308">
                  <c:v>-1.5132100000000001E-11</c:v>
                </c:pt>
                <c:pt idx="309">
                  <c:v>-2.0478299999999998E-11</c:v>
                </c:pt>
                <c:pt idx="310">
                  <c:v>-2.221155E-11</c:v>
                </c:pt>
                <c:pt idx="311">
                  <c:v>-1.9985030000000001E-11</c:v>
                </c:pt>
                <c:pt idx="312">
                  <c:v>-7.6033739999999992E-12</c:v>
                </c:pt>
                <c:pt idx="313">
                  <c:v>-7.11942E-12</c:v>
                </c:pt>
                <c:pt idx="314">
                  <c:v>-1.4358810000000001E-11</c:v>
                </c:pt>
                <c:pt idx="315">
                  <c:v>-1.8265219999999999E-11</c:v>
                </c:pt>
                <c:pt idx="316">
                  <c:v>-2.1064949999999997E-11</c:v>
                </c:pt>
                <c:pt idx="317">
                  <c:v>-1.9091749999999998E-11</c:v>
                </c:pt>
                <c:pt idx="318">
                  <c:v>-9.3178600000000004E-12</c:v>
                </c:pt>
                <c:pt idx="319">
                  <c:v>-1.371888E-11</c:v>
                </c:pt>
                <c:pt idx="320">
                  <c:v>-2.5357970000000001E-11</c:v>
                </c:pt>
                <c:pt idx="321">
                  <c:v>-3.52904E-11</c:v>
                </c:pt>
                <c:pt idx="322">
                  <c:v>-4.0770010000000004E-11</c:v>
                </c:pt>
                <c:pt idx="323">
                  <c:v>-3.7103579999999998E-11</c:v>
                </c:pt>
                <c:pt idx="324">
                  <c:v>-1.4988090000000001E-11</c:v>
                </c:pt>
                <c:pt idx="325">
                  <c:v>-1.114578E-11</c:v>
                </c:pt>
                <c:pt idx="326">
                  <c:v>-2.526457E-11</c:v>
                </c:pt>
                <c:pt idx="327">
                  <c:v>-3.517046E-11</c:v>
                </c:pt>
                <c:pt idx="328">
                  <c:v>-4.0943310000000001E-11</c:v>
                </c:pt>
                <c:pt idx="329">
                  <c:v>-3.6943599999999995E-11</c:v>
                </c:pt>
                <c:pt idx="330">
                  <c:v>-2.2838139999999998E-11</c:v>
                </c:pt>
                <c:pt idx="331">
                  <c:v>-3.6343679999999999E-11</c:v>
                </c:pt>
                <c:pt idx="332">
                  <c:v>-7.9340150000000003E-11</c:v>
                </c:pt>
                <c:pt idx="333">
                  <c:v>-1.098174E-10</c:v>
                </c:pt>
                <c:pt idx="334">
                  <c:v>-1.2685608999999999E-10</c:v>
                </c:pt>
                <c:pt idx="335">
                  <c:v>-1.1619038E-10</c:v>
                </c:pt>
                <c:pt idx="336">
                  <c:v>-5.2315740000000003E-11</c:v>
                </c:pt>
                <c:pt idx="337">
                  <c:v>-8.56596E-12</c:v>
                </c:pt>
                <c:pt idx="338">
                  <c:v>-1.767851E-11</c:v>
                </c:pt>
                <c:pt idx="339">
                  <c:v>-2.4397969999999999E-11</c:v>
                </c:pt>
                <c:pt idx="340">
                  <c:v>-2.8651000000000001E-11</c:v>
                </c:pt>
                <c:pt idx="341">
                  <c:v>-2.6157859999999999E-11</c:v>
                </c:pt>
                <c:pt idx="342">
                  <c:v>-1.3118972E-11</c:v>
                </c:pt>
                <c:pt idx="343">
                  <c:v>-6.9087630000000003E-12</c:v>
                </c:pt>
                <c:pt idx="344">
                  <c:v>-1.4945489999999998E-11</c:v>
                </c:pt>
                <c:pt idx="345">
                  <c:v>-2.0838280000000002E-11</c:v>
                </c:pt>
                <c:pt idx="346">
                  <c:v>-2.429137E-11</c:v>
                </c:pt>
                <c:pt idx="347">
                  <c:v>-2.227816E-11</c:v>
                </c:pt>
                <c:pt idx="348">
                  <c:v>-1.0257866000000001E-11</c:v>
                </c:pt>
                <c:pt idx="349">
                  <c:v>-2.0718260000000002E-12</c:v>
                </c:pt>
                <c:pt idx="350">
                  <c:v>-3.286401E-12</c:v>
                </c:pt>
                <c:pt idx="351">
                  <c:v>-4.5689549999999995E-12</c:v>
                </c:pt>
                <c:pt idx="352">
                  <c:v>-5.4888789999999994E-12</c:v>
                </c:pt>
                <c:pt idx="353">
                  <c:v>-4.9209259999999998E-12</c:v>
                </c:pt>
                <c:pt idx="354">
                  <c:v>-2.7024410000000001E-12</c:v>
                </c:pt>
                <c:pt idx="355">
                  <c:v>-1.77852E-12</c:v>
                </c:pt>
                <c:pt idx="356">
                  <c:v>-2.791768E-12</c:v>
                </c:pt>
                <c:pt idx="357">
                  <c:v>-3.9396820000000004E-12</c:v>
                </c:pt>
                <c:pt idx="358">
                  <c:v>-4.4689649999999996E-12</c:v>
                </c:pt>
                <c:pt idx="359">
                  <c:v>-4.0690020000000001E-12</c:v>
                </c:pt>
                <c:pt idx="360">
                  <c:v>-2.938425E-12</c:v>
                </c:pt>
                <c:pt idx="361">
                  <c:v>-4.378309E-12</c:v>
                </c:pt>
                <c:pt idx="362">
                  <c:v>-9.9685199999999992E-12</c:v>
                </c:pt>
                <c:pt idx="363">
                  <c:v>-1.4450850999999999E-11</c:v>
                </c:pt>
                <c:pt idx="364">
                  <c:v>-1.7270604000000002E-11</c:v>
                </c:pt>
                <c:pt idx="365">
                  <c:v>-1.6065394E-11</c:v>
                </c:pt>
                <c:pt idx="366">
                  <c:v>-9.2479092000000003E-12</c:v>
                </c:pt>
                <c:pt idx="367">
                  <c:v>-1.46655E-12</c:v>
                </c:pt>
                <c:pt idx="368">
                  <c:v>-4.2263200000000003E-13</c:v>
                </c:pt>
                <c:pt idx="369">
                  <c:v>-5.5862099999999997E-13</c:v>
                </c:pt>
                <c:pt idx="370">
                  <c:v>-8.1193300000000007E-13</c:v>
                </c:pt>
                <c:pt idx="371">
                  <c:v>-7.5060499999999991E-13</c:v>
                </c:pt>
                <c:pt idx="372">
                  <c:v>-3.6530299999999998E-13</c:v>
                </c:pt>
                <c:pt idx="373">
                  <c:v>-1.6131999999999999E-13</c:v>
                </c:pt>
                <c:pt idx="374">
                  <c:v>-1.2399000000000001E-13</c:v>
                </c:pt>
                <c:pt idx="375">
                  <c:v>-3.7996900000000002E-13</c:v>
                </c:pt>
                <c:pt idx="376">
                  <c:v>-2.5064599999999996E-13</c:v>
                </c:pt>
                <c:pt idx="377">
                  <c:v>-2.6531199999999995E-13</c:v>
                </c:pt>
                <c:pt idx="378">
                  <c:v>-1.8665099999999999E-13</c:v>
                </c:pt>
                <c:pt idx="379">
                  <c:v>-1.8798499999999993E-13</c:v>
                </c:pt>
                <c:pt idx="380">
                  <c:v>-5.3595600000000008E-13</c:v>
                </c:pt>
                <c:pt idx="381">
                  <c:v>-6.7727499999999996E-13</c:v>
                </c:pt>
                <c:pt idx="382">
                  <c:v>-9.5991900000000004E-13</c:v>
                </c:pt>
                <c:pt idx="383">
                  <c:v>-9.21255E-13</c:v>
                </c:pt>
                <c:pt idx="384">
                  <c:v>-8.0726760000000008E-13</c:v>
                </c:pt>
                <c:pt idx="385">
                  <c:v>-1.181237E-12</c:v>
                </c:pt>
                <c:pt idx="386">
                  <c:v>-1.690524E-12</c:v>
                </c:pt>
                <c:pt idx="387">
                  <c:v>-2.055834E-12</c:v>
                </c:pt>
                <c:pt idx="388">
                  <c:v>-2.4224670000000002E-12</c:v>
                </c:pt>
                <c:pt idx="389">
                  <c:v>-2.337143E-12</c:v>
                </c:pt>
                <c:pt idx="390">
                  <c:v>-1.1425760000000001E-12</c:v>
                </c:pt>
                <c:pt idx="391">
                  <c:v>-1.5358730000000001E-12</c:v>
                </c:pt>
                <c:pt idx="392">
                  <c:v>-2.455802E-12</c:v>
                </c:pt>
                <c:pt idx="393">
                  <c:v>-3.3557279999999999E-12</c:v>
                </c:pt>
                <c:pt idx="394">
                  <c:v>-3.7756860000000006E-12</c:v>
                </c:pt>
                <c:pt idx="395">
                  <c:v>-3.538377E-12</c:v>
                </c:pt>
                <c:pt idx="396">
                  <c:v>-2.3971389999999998E-12</c:v>
                </c:pt>
                <c:pt idx="397">
                  <c:v>-2.7197790000000002E-12</c:v>
                </c:pt>
                <c:pt idx="398">
                  <c:v>-5.1542389999999999E-12</c:v>
                </c:pt>
                <c:pt idx="399">
                  <c:v>-6.55546E-12</c:v>
                </c:pt>
                <c:pt idx="400">
                  <c:v>-7.7473600000000002E-12</c:v>
                </c:pt>
                <c:pt idx="401">
                  <c:v>-7.0527500000000002E-12</c:v>
                </c:pt>
                <c:pt idx="402">
                  <c:v>-6.2448269999999996E-12</c:v>
                </c:pt>
                <c:pt idx="403">
                  <c:v>-1.0003143000000001E-11</c:v>
                </c:pt>
                <c:pt idx="404">
                  <c:v>-1.7041300000000001E-11</c:v>
                </c:pt>
                <c:pt idx="405">
                  <c:v>-2.2544840000000003E-11</c:v>
                </c:pt>
                <c:pt idx="406">
                  <c:v>-2.5877900000000001E-11</c:v>
                </c:pt>
                <c:pt idx="407">
                  <c:v>-2.4064650000000001E-11</c:v>
                </c:pt>
                <c:pt idx="408">
                  <c:v>-1.3601509999999999E-11</c:v>
                </c:pt>
                <c:pt idx="409">
                  <c:v>-9.8138149999999998E-12</c:v>
                </c:pt>
                <c:pt idx="410">
                  <c:v>-1.5548102999999998E-11</c:v>
                </c:pt>
                <c:pt idx="411">
                  <c:v>-1.9898330000000003E-11</c:v>
                </c:pt>
                <c:pt idx="412">
                  <c:v>-2.2906169999999998E-11</c:v>
                </c:pt>
                <c:pt idx="413">
                  <c:v>-2.1051640000000001E-11</c:v>
                </c:pt>
                <c:pt idx="414">
                  <c:v>-1.4337515000000001E-11</c:v>
                </c:pt>
                <c:pt idx="415">
                  <c:v>-1.7425191000000001E-11</c:v>
                </c:pt>
                <c:pt idx="416">
                  <c:v>-2.7811069999999999E-11</c:v>
                </c:pt>
                <c:pt idx="417">
                  <c:v>-3.5887700000000002E-11</c:v>
                </c:pt>
                <c:pt idx="418">
                  <c:v>-4.1823259999999999E-11</c:v>
                </c:pt>
                <c:pt idx="419">
                  <c:v>-4.0116739999999998E-11</c:v>
                </c:pt>
                <c:pt idx="420">
                  <c:v>-2.1834201000000002E-11</c:v>
                </c:pt>
                <c:pt idx="421">
                  <c:v>-1.2568274999999999E-11</c:v>
                </c:pt>
                <c:pt idx="422">
                  <c:v>-1.5921405999999999E-11</c:v>
                </c:pt>
                <c:pt idx="423">
                  <c:v>-2.1374228999999998E-11</c:v>
                </c:pt>
                <c:pt idx="424">
                  <c:v>-2.5248606E-11</c:v>
                </c:pt>
                <c:pt idx="425">
                  <c:v>-2.3812670000000003E-11</c:v>
                </c:pt>
                <c:pt idx="426">
                  <c:v>-1.0947096000000001E-11</c:v>
                </c:pt>
                <c:pt idx="427">
                  <c:v>-3.8796869999999999E-12</c:v>
                </c:pt>
                <c:pt idx="428">
                  <c:v>-1.953173E-12</c:v>
                </c:pt>
                <c:pt idx="429">
                  <c:v>-2.7704359999999998E-12</c:v>
                </c:pt>
                <c:pt idx="430">
                  <c:v>-3.0584130000000002E-12</c:v>
                </c:pt>
                <c:pt idx="431">
                  <c:v>-2.9464289999999998E-12</c:v>
                </c:pt>
                <c:pt idx="432">
                  <c:v>-5.9875119999999993E-12</c:v>
                </c:pt>
                <c:pt idx="433">
                  <c:v>-1.5072809999999999E-11</c:v>
                </c:pt>
                <c:pt idx="434">
                  <c:v>-2.6900491000000001E-11</c:v>
                </c:pt>
                <c:pt idx="435">
                  <c:v>-3.5969034999999998E-11</c:v>
                </c:pt>
                <c:pt idx="436">
                  <c:v>-4.2793865999999997E-11</c:v>
                </c:pt>
                <c:pt idx="437">
                  <c:v>-4.1493896999999998E-11</c:v>
                </c:pt>
                <c:pt idx="438">
                  <c:v>-2.4883282E-11</c:v>
                </c:pt>
                <c:pt idx="439">
                  <c:v>-7.3341976000000002E-12</c:v>
                </c:pt>
                <c:pt idx="440">
                  <c:v>-2.0065020000000003E-12</c:v>
                </c:pt>
                <c:pt idx="441">
                  <c:v>-2.8130980000000003E-12</c:v>
                </c:pt>
                <c:pt idx="442">
                  <c:v>-3.4210490000000001E-12</c:v>
                </c:pt>
                <c:pt idx="443">
                  <c:v>-3.3023979999999998E-12</c:v>
                </c:pt>
                <c:pt idx="444">
                  <c:v>-1.870513E-12</c:v>
                </c:pt>
                <c:pt idx="445">
                  <c:v>-7.9993399999999999E-13</c:v>
                </c:pt>
                <c:pt idx="446">
                  <c:v>-4.1228619999999998E-13</c:v>
                </c:pt>
                <c:pt idx="447">
                  <c:v>-3.8130200000000004E-13</c:v>
                </c:pt>
                <c:pt idx="448">
                  <c:v>-4.8795999999999997E-13</c:v>
                </c:pt>
                <c:pt idx="449">
                  <c:v>-5.05292E-13</c:v>
                </c:pt>
                <c:pt idx="450">
                  <c:v>-3.8956780000000002E-13</c:v>
                </c:pt>
                <c:pt idx="451">
                  <c:v>-3.3477240000000002E-13</c:v>
                </c:pt>
                <c:pt idx="452">
                  <c:v>-1.4665000000000019E-14</c:v>
                </c:pt>
                <c:pt idx="453">
                  <c:v>-4.0796699999999996E-13</c:v>
                </c:pt>
                <c:pt idx="454">
                  <c:v>-4.8955999999999999E-13</c:v>
                </c:pt>
                <c:pt idx="455">
                  <c:v>-3.8930100000000004E-13</c:v>
                </c:pt>
                <c:pt idx="456">
                  <c:v>-2.6264599999999996E-13</c:v>
                </c:pt>
                <c:pt idx="457">
                  <c:v>-2.4397999999999999E-13</c:v>
                </c:pt>
                <c:pt idx="458">
                  <c:v>-5.3595599999999998E-13</c:v>
                </c:pt>
                <c:pt idx="459">
                  <c:v>-4.8662600000000003E-13</c:v>
                </c:pt>
                <c:pt idx="460">
                  <c:v>-4.1329899999999999E-13</c:v>
                </c:pt>
                <c:pt idx="461">
                  <c:v>-5.319560000000001E-13</c:v>
                </c:pt>
                <c:pt idx="462">
                  <c:v>-1.6265400000000001E-13</c:v>
                </c:pt>
                <c:pt idx="463">
                  <c:v>-2.2264900000000004E-13</c:v>
                </c:pt>
                <c:pt idx="464">
                  <c:v>-4.61295E-13</c:v>
                </c:pt>
                <c:pt idx="465">
                  <c:v>-4.5196499999999998E-13</c:v>
                </c:pt>
                <c:pt idx="466">
                  <c:v>-5.9061599999999997E-13</c:v>
                </c:pt>
                <c:pt idx="467">
                  <c:v>-5.5729199999999988E-13</c:v>
                </c:pt>
                <c:pt idx="468">
                  <c:v>-5.6128799999999998E-13</c:v>
                </c:pt>
                <c:pt idx="469">
                  <c:v>-9.0685859999999993E-13</c:v>
                </c:pt>
                <c:pt idx="470">
                  <c:v>-1.089243E-12</c:v>
                </c:pt>
                <c:pt idx="471">
                  <c:v>-1.481213E-12</c:v>
                </c:pt>
                <c:pt idx="472">
                  <c:v>-1.4852090000000001E-12</c:v>
                </c:pt>
                <c:pt idx="473">
                  <c:v>-1.669199E-12</c:v>
                </c:pt>
                <c:pt idx="474">
                  <c:v>-2.3611449999999998E-12</c:v>
                </c:pt>
                <c:pt idx="475">
                  <c:v>-5.1649059999999998E-12</c:v>
                </c:pt>
                <c:pt idx="476">
                  <c:v>-7.8900240000000006E-12</c:v>
                </c:pt>
                <c:pt idx="477">
                  <c:v>-9.7378310000000001E-12</c:v>
                </c:pt>
                <c:pt idx="478">
                  <c:v>-1.1416410999999999E-11</c:v>
                </c:pt>
                <c:pt idx="479">
                  <c:v>-1.103913E-11</c:v>
                </c:pt>
                <c:pt idx="480">
                  <c:v>-7.2167370000000005E-12</c:v>
                </c:pt>
                <c:pt idx="481">
                  <c:v>-7.3780659999999996E-12</c:v>
                </c:pt>
                <c:pt idx="482">
                  <c:v>-9.2472460000000003E-12</c:v>
                </c:pt>
                <c:pt idx="483">
                  <c:v>-1.1091074E-11</c:v>
                </c:pt>
                <c:pt idx="484">
                  <c:v>-1.3048290000000001E-11</c:v>
                </c:pt>
                <c:pt idx="485">
                  <c:v>-1.280966E-11</c:v>
                </c:pt>
                <c:pt idx="486">
                  <c:v>-7.6273789999999996E-12</c:v>
                </c:pt>
                <c:pt idx="487">
                  <c:v>-7.198073E-12</c:v>
                </c:pt>
                <c:pt idx="488">
                  <c:v>-8.3219889999999996E-12</c:v>
                </c:pt>
                <c:pt idx="489">
                  <c:v>-1.0923136E-11</c:v>
                </c:pt>
                <c:pt idx="490">
                  <c:v>-1.2716327999999999E-11</c:v>
                </c:pt>
                <c:pt idx="491">
                  <c:v>-1.2406965E-11</c:v>
                </c:pt>
                <c:pt idx="492">
                  <c:v>-8.2606569999999987E-12</c:v>
                </c:pt>
                <c:pt idx="493">
                  <c:v>-7.0514190000000001E-12</c:v>
                </c:pt>
                <c:pt idx="494">
                  <c:v>-8.2486609999999999E-12</c:v>
                </c:pt>
                <c:pt idx="495">
                  <c:v>-1.0531132000000001E-11</c:v>
                </c:pt>
                <c:pt idx="496">
                  <c:v>-1.2547001999999999E-11</c:v>
                </c:pt>
                <c:pt idx="497">
                  <c:v>-1.2514927E-11</c:v>
                </c:pt>
                <c:pt idx="498">
                  <c:v>-9.0072669999999989E-12</c:v>
                </c:pt>
                <c:pt idx="499">
                  <c:v>-8.3033189999999996E-12</c:v>
                </c:pt>
                <c:pt idx="500">
                  <c:v>-9.8845589999999991E-12</c:v>
                </c:pt>
                <c:pt idx="501">
                  <c:v>-1.254428E-11</c:v>
                </c:pt>
                <c:pt idx="502">
                  <c:v>-1.5429412999999999E-11</c:v>
                </c:pt>
                <c:pt idx="503">
                  <c:v>-1.4952131E-11</c:v>
                </c:pt>
                <c:pt idx="504">
                  <c:v>-1.0737772E-11</c:v>
                </c:pt>
                <c:pt idx="505">
                  <c:v>-8.649956000000001E-12</c:v>
                </c:pt>
                <c:pt idx="506">
                  <c:v>-9.5592190000000004E-12</c:v>
                </c:pt>
                <c:pt idx="507">
                  <c:v>-1.2022992000000001E-11</c:v>
                </c:pt>
                <c:pt idx="508">
                  <c:v>-1.4308117999999999E-11</c:v>
                </c:pt>
                <c:pt idx="509">
                  <c:v>-1.3844200999999999E-11</c:v>
                </c:pt>
                <c:pt idx="510">
                  <c:v>-9.2312479999999999E-12</c:v>
                </c:pt>
                <c:pt idx="511">
                  <c:v>-5.3755549999999997E-12</c:v>
                </c:pt>
                <c:pt idx="512">
                  <c:v>-4.2943159999999999E-12</c:v>
                </c:pt>
                <c:pt idx="513">
                  <c:v>-5.6262099999999997E-12</c:v>
                </c:pt>
                <c:pt idx="514">
                  <c:v>-6.81278E-12</c:v>
                </c:pt>
                <c:pt idx="515">
                  <c:v>-6.6367879999999997E-12</c:v>
                </c:pt>
                <c:pt idx="516">
                  <c:v>-4.7116140000000002E-12</c:v>
                </c:pt>
                <c:pt idx="517">
                  <c:v>-3.4530500000000001E-12</c:v>
                </c:pt>
                <c:pt idx="518">
                  <c:v>-3.1730699999999999E-12</c:v>
                </c:pt>
                <c:pt idx="519">
                  <c:v>-3.9547414000000002E-12</c:v>
                </c:pt>
                <c:pt idx="520">
                  <c:v>-5.1462399999999997E-12</c:v>
                </c:pt>
                <c:pt idx="521">
                  <c:v>-4.8733381999999997E-12</c:v>
                </c:pt>
                <c:pt idx="522">
                  <c:v>-3.3146592999999999E-12</c:v>
                </c:pt>
                <c:pt idx="523">
                  <c:v>-1.66653E-12</c:v>
                </c:pt>
                <c:pt idx="524">
                  <c:v>-3.4263900000000002E-13</c:v>
                </c:pt>
                <c:pt idx="525">
                  <c:v>-3.3730600000000002E-13</c:v>
                </c:pt>
                <c:pt idx="526">
                  <c:v>-4.5063000000000002E-13</c:v>
                </c:pt>
                <c:pt idx="527">
                  <c:v>-4.3329799999999999E-13</c:v>
                </c:pt>
                <c:pt idx="528">
                  <c:v>-3.3863899999999999E-13</c:v>
                </c:pt>
                <c:pt idx="529">
                  <c:v>-1.3372280000000001E-13</c:v>
                </c:pt>
                <c:pt idx="530">
                  <c:v>-1.6931900000000001E-13</c:v>
                </c:pt>
                <c:pt idx="531">
                  <c:v>-1.926505E-13</c:v>
                </c:pt>
                <c:pt idx="532">
                  <c:v>-1.6225340000000003E-13</c:v>
                </c:pt>
                <c:pt idx="533">
                  <c:v>-6.6660999999999987E-14</c:v>
                </c:pt>
                <c:pt idx="534">
                  <c:v>-1.6665299999999999E-13</c:v>
                </c:pt>
                <c:pt idx="535">
                  <c:v>-2.4798000000000006E-14</c:v>
                </c:pt>
                <c:pt idx="536">
                  <c:v>-7.8793499999999999E-14</c:v>
                </c:pt>
                <c:pt idx="537">
                  <c:v>-1.2665200000000004E-14</c:v>
                </c:pt>
                <c:pt idx="538">
                  <c:v>-6.6659999999999233E-16</c:v>
                </c:pt>
                <c:pt idx="539">
                  <c:v>-5.1595999999999997E-14</c:v>
                </c:pt>
                <c:pt idx="540">
                  <c:v>-9.0526400000000011E-14</c:v>
                </c:pt>
                <c:pt idx="541">
                  <c:v>-9.3319999999999899E-15</c:v>
                </c:pt>
                <c:pt idx="542">
                  <c:v>-1.7065299999999997E-13</c:v>
                </c:pt>
                <c:pt idx="543">
                  <c:v>-2.5931219999999999E-13</c:v>
                </c:pt>
                <c:pt idx="544">
                  <c:v>-4.5196299999999999E-13</c:v>
                </c:pt>
                <c:pt idx="545">
                  <c:v>-2.1198299999999999E-13</c:v>
                </c:pt>
                <c:pt idx="546">
                  <c:v>-2.8797600000000001E-13</c:v>
                </c:pt>
                <c:pt idx="547">
                  <c:v>-5.31956E-13</c:v>
                </c:pt>
                <c:pt idx="548">
                  <c:v>-6.1195000000000003E-13</c:v>
                </c:pt>
                <c:pt idx="549">
                  <c:v>-6.7301169999999995E-13</c:v>
                </c:pt>
                <c:pt idx="550">
                  <c:v>-8.0580030000000003E-13</c:v>
                </c:pt>
                <c:pt idx="551">
                  <c:v>-8.915266E-13</c:v>
                </c:pt>
                <c:pt idx="552">
                  <c:v>-6.3061500000000003E-13</c:v>
                </c:pt>
                <c:pt idx="553">
                  <c:v>-7.1727499999999999E-13</c:v>
                </c:pt>
                <c:pt idx="554">
                  <c:v>-1.12524E-12</c:v>
                </c:pt>
                <c:pt idx="555">
                  <c:v>-1.361359E-12</c:v>
                </c:pt>
                <c:pt idx="556">
                  <c:v>-1.69319E-12</c:v>
                </c:pt>
                <c:pt idx="557">
                  <c:v>-1.7998500000000001E-12</c:v>
                </c:pt>
                <c:pt idx="558">
                  <c:v>-1.3708235E-12</c:v>
                </c:pt>
                <c:pt idx="559">
                  <c:v>-1.335887E-12</c:v>
                </c:pt>
                <c:pt idx="560">
                  <c:v>-1.77319E-12</c:v>
                </c:pt>
                <c:pt idx="561">
                  <c:v>-2.1430279E-12</c:v>
                </c:pt>
                <c:pt idx="562">
                  <c:v>-2.5451279999999997E-12</c:v>
                </c:pt>
                <c:pt idx="563">
                  <c:v>-2.751774E-12</c:v>
                </c:pt>
                <c:pt idx="564">
                  <c:v>-1.854515E-12</c:v>
                </c:pt>
                <c:pt idx="565">
                  <c:v>-2.1979490000000002E-12</c:v>
                </c:pt>
                <c:pt idx="566">
                  <c:v>-2.2038240000000001E-12</c:v>
                </c:pt>
                <c:pt idx="567">
                  <c:v>-2.9461544E-12</c:v>
                </c:pt>
                <c:pt idx="568">
                  <c:v>-3.4197199999999999E-12</c:v>
                </c:pt>
                <c:pt idx="569">
                  <c:v>-3.5503809999999998E-12</c:v>
                </c:pt>
                <c:pt idx="570">
                  <c:v>-2.5637919999999999E-12</c:v>
                </c:pt>
                <c:pt idx="571">
                  <c:v>-2.2651440000000001E-12</c:v>
                </c:pt>
                <c:pt idx="572">
                  <c:v>-2.314207E-12</c:v>
                </c:pt>
                <c:pt idx="573">
                  <c:v>-3.0052204999999999E-12</c:v>
                </c:pt>
                <c:pt idx="574">
                  <c:v>-3.440786E-12</c:v>
                </c:pt>
                <c:pt idx="575">
                  <c:v>-4.0582020000000002E-12</c:v>
                </c:pt>
                <c:pt idx="576">
                  <c:v>-4.2329900000000001E-12</c:v>
                </c:pt>
                <c:pt idx="577">
                  <c:v>-6.551462E-12</c:v>
                </c:pt>
                <c:pt idx="578">
                  <c:v>-9.2432429999999998E-12</c:v>
                </c:pt>
                <c:pt idx="579">
                  <c:v>-1.1261781000000001E-11</c:v>
                </c:pt>
                <c:pt idx="580">
                  <c:v>-1.4026853E-11</c:v>
                </c:pt>
                <c:pt idx="581">
                  <c:v>-1.4281453999999999E-11</c:v>
                </c:pt>
                <c:pt idx="582">
                  <c:v>-1.0813782E-11</c:v>
                </c:pt>
                <c:pt idx="583">
                  <c:v>-7.8100230000000004E-12</c:v>
                </c:pt>
                <c:pt idx="584">
                  <c:v>-6.9034300000000002E-12</c:v>
                </c:pt>
                <c:pt idx="585">
                  <c:v>-7.8868249000000005E-12</c:v>
                </c:pt>
                <c:pt idx="586">
                  <c:v>-9.617879E-12</c:v>
                </c:pt>
                <c:pt idx="587">
                  <c:v>-1.0557851E-11</c:v>
                </c:pt>
                <c:pt idx="588">
                  <c:v>-8.6446260000000002E-12</c:v>
                </c:pt>
                <c:pt idx="589">
                  <c:v>-9.0920533000000005E-12</c:v>
                </c:pt>
                <c:pt idx="590">
                  <c:v>-1.0459768299999999E-11</c:v>
                </c:pt>
                <c:pt idx="591">
                  <c:v>-1.27260082E-11</c:v>
                </c:pt>
                <c:pt idx="592">
                  <c:v>-1.5846711999999998E-11</c:v>
                </c:pt>
                <c:pt idx="593">
                  <c:v>-1.6150376000000001E-11</c:v>
                </c:pt>
                <c:pt idx="594">
                  <c:v>-1.39025079E-11</c:v>
                </c:pt>
                <c:pt idx="595">
                  <c:v>-6.3722821999999996E-12</c:v>
                </c:pt>
                <c:pt idx="596">
                  <c:v>-2.8131000000000002E-12</c:v>
                </c:pt>
                <c:pt idx="597">
                  <c:v>-1.4669455000000002E-12</c:v>
                </c:pt>
                <c:pt idx="598">
                  <c:v>-1.8333160000000002E-12</c:v>
                </c:pt>
                <c:pt idx="599">
                  <c:v>-1.8899746000000001E-12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314688"/>
        <c:axId val="83689472"/>
      </c:scatterChart>
      <c:valAx>
        <c:axId val="62314688"/>
        <c:scaling>
          <c:orientation val="minMax"/>
          <c:max val="100"/>
          <c:min val="4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Mass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out"/>
        <c:tickLblPos val="nextTo"/>
        <c:crossAx val="83689472"/>
        <c:crosses val="autoZero"/>
        <c:crossBetween val="midCat"/>
      </c:valAx>
      <c:valAx>
        <c:axId val="83689472"/>
        <c:scaling>
          <c:orientation val="minMax"/>
          <c:max val="4.0000000000000023E-12"/>
          <c:min val="-2.0000000000000011E-1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Pressure (mbar)</a:t>
                </a:r>
              </a:p>
            </c:rich>
          </c:tx>
          <c:layout/>
          <c:overlay val="0"/>
        </c:title>
        <c:numFmt formatCode="0.00E+00" sourceLinked="1"/>
        <c:majorTickMark val="out"/>
        <c:minorTickMark val="in"/>
        <c:tickLblPos val="nextTo"/>
        <c:crossAx val="6231468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41"/>
    </mc:Choice>
    <mc:Fallback>
      <c:style val="41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25400"/>
          </c:spPr>
          <c:marker>
            <c:symbol val="none"/>
          </c:marker>
          <c:xVal>
            <c:numRef>
              <c:f>'20110415_empty_chamber'!$AF$4:$AF$603</c:f>
              <c:numCache>
                <c:formatCode>General</c:formatCode>
                <c:ptCount val="600"/>
                <c:pt idx="0">
                  <c:v>0.5</c:v>
                </c:pt>
                <c:pt idx="1">
                  <c:v>0.66700000000000004</c:v>
                </c:pt>
                <c:pt idx="2">
                  <c:v>0.83299999999999996</c:v>
                </c:pt>
                <c:pt idx="3">
                  <c:v>1</c:v>
                </c:pt>
                <c:pt idx="4">
                  <c:v>1.167</c:v>
                </c:pt>
                <c:pt idx="5">
                  <c:v>1.333</c:v>
                </c:pt>
                <c:pt idx="6">
                  <c:v>1.5</c:v>
                </c:pt>
                <c:pt idx="7">
                  <c:v>1.667</c:v>
                </c:pt>
                <c:pt idx="8">
                  <c:v>1.833</c:v>
                </c:pt>
                <c:pt idx="9">
                  <c:v>2</c:v>
                </c:pt>
                <c:pt idx="10">
                  <c:v>2.1669999999999998</c:v>
                </c:pt>
                <c:pt idx="11">
                  <c:v>2.3330000000000002</c:v>
                </c:pt>
                <c:pt idx="12">
                  <c:v>2.5</c:v>
                </c:pt>
                <c:pt idx="13">
                  <c:v>2.6669999999999998</c:v>
                </c:pt>
                <c:pt idx="14">
                  <c:v>2.8330000000000002</c:v>
                </c:pt>
                <c:pt idx="15">
                  <c:v>3</c:v>
                </c:pt>
                <c:pt idx="16">
                  <c:v>3.1669999999999998</c:v>
                </c:pt>
                <c:pt idx="17">
                  <c:v>3.3330000000000002</c:v>
                </c:pt>
                <c:pt idx="18">
                  <c:v>3.5</c:v>
                </c:pt>
                <c:pt idx="19">
                  <c:v>3.6669999999999998</c:v>
                </c:pt>
                <c:pt idx="20">
                  <c:v>3.8330000000000002</c:v>
                </c:pt>
                <c:pt idx="21">
                  <c:v>4</c:v>
                </c:pt>
                <c:pt idx="22">
                  <c:v>4.1669999999999998</c:v>
                </c:pt>
                <c:pt idx="23">
                  <c:v>4.3330000000000002</c:v>
                </c:pt>
                <c:pt idx="24">
                  <c:v>4.5</c:v>
                </c:pt>
                <c:pt idx="25">
                  <c:v>4.6669999999999998</c:v>
                </c:pt>
                <c:pt idx="26">
                  <c:v>4.8330000000000002</c:v>
                </c:pt>
                <c:pt idx="27">
                  <c:v>5</c:v>
                </c:pt>
                <c:pt idx="28">
                  <c:v>5.1669999999999998</c:v>
                </c:pt>
                <c:pt idx="29">
                  <c:v>5.3330000000000002</c:v>
                </c:pt>
                <c:pt idx="30">
                  <c:v>5.5</c:v>
                </c:pt>
                <c:pt idx="31">
                  <c:v>5.6669999999999998</c:v>
                </c:pt>
                <c:pt idx="32">
                  <c:v>5.8330000000000002</c:v>
                </c:pt>
                <c:pt idx="33">
                  <c:v>6</c:v>
                </c:pt>
                <c:pt idx="34">
                  <c:v>6.1669999999999998</c:v>
                </c:pt>
                <c:pt idx="35">
                  <c:v>6.3330000000000002</c:v>
                </c:pt>
                <c:pt idx="36">
                  <c:v>6.5</c:v>
                </c:pt>
                <c:pt idx="37">
                  <c:v>6.6669999999999998</c:v>
                </c:pt>
                <c:pt idx="38">
                  <c:v>6.8330000000000002</c:v>
                </c:pt>
                <c:pt idx="39">
                  <c:v>7</c:v>
                </c:pt>
                <c:pt idx="40">
                  <c:v>7.1669999999999998</c:v>
                </c:pt>
                <c:pt idx="41">
                  <c:v>7.3330000000000002</c:v>
                </c:pt>
                <c:pt idx="42">
                  <c:v>7.5</c:v>
                </c:pt>
                <c:pt idx="43">
                  <c:v>7.6669999999999998</c:v>
                </c:pt>
                <c:pt idx="44">
                  <c:v>7.8330000000000002</c:v>
                </c:pt>
                <c:pt idx="45">
                  <c:v>8</c:v>
                </c:pt>
                <c:pt idx="46">
                  <c:v>8.1669999999999998</c:v>
                </c:pt>
                <c:pt idx="47">
                  <c:v>8.3330000000000002</c:v>
                </c:pt>
                <c:pt idx="48">
                  <c:v>8.5</c:v>
                </c:pt>
                <c:pt idx="49">
                  <c:v>8.6669999999999998</c:v>
                </c:pt>
                <c:pt idx="50">
                  <c:v>8.8330000000000002</c:v>
                </c:pt>
                <c:pt idx="51">
                  <c:v>9</c:v>
                </c:pt>
                <c:pt idx="52">
                  <c:v>9.1669999999999998</c:v>
                </c:pt>
                <c:pt idx="53">
                  <c:v>9.3330000000000002</c:v>
                </c:pt>
                <c:pt idx="54">
                  <c:v>9.5</c:v>
                </c:pt>
                <c:pt idx="55">
                  <c:v>9.6669999999999998</c:v>
                </c:pt>
                <c:pt idx="56">
                  <c:v>9.8330000000000002</c:v>
                </c:pt>
                <c:pt idx="57">
                  <c:v>10</c:v>
                </c:pt>
                <c:pt idx="58">
                  <c:v>10.167</c:v>
                </c:pt>
                <c:pt idx="59">
                  <c:v>10.333</c:v>
                </c:pt>
                <c:pt idx="60">
                  <c:v>10.5</c:v>
                </c:pt>
                <c:pt idx="61">
                  <c:v>10.667</c:v>
                </c:pt>
                <c:pt idx="62">
                  <c:v>10.833</c:v>
                </c:pt>
                <c:pt idx="63">
                  <c:v>11</c:v>
                </c:pt>
                <c:pt idx="64">
                  <c:v>11.167</c:v>
                </c:pt>
                <c:pt idx="65">
                  <c:v>11.333</c:v>
                </c:pt>
                <c:pt idx="66">
                  <c:v>11.5</c:v>
                </c:pt>
                <c:pt idx="67">
                  <c:v>11.667</c:v>
                </c:pt>
                <c:pt idx="68">
                  <c:v>11.833</c:v>
                </c:pt>
                <c:pt idx="69">
                  <c:v>12</c:v>
                </c:pt>
                <c:pt idx="70">
                  <c:v>12.167</c:v>
                </c:pt>
                <c:pt idx="71">
                  <c:v>12.333</c:v>
                </c:pt>
                <c:pt idx="72">
                  <c:v>12.5</c:v>
                </c:pt>
                <c:pt idx="73">
                  <c:v>12.667</c:v>
                </c:pt>
                <c:pt idx="74">
                  <c:v>12.833</c:v>
                </c:pt>
                <c:pt idx="75">
                  <c:v>13</c:v>
                </c:pt>
                <c:pt idx="76">
                  <c:v>13.167</c:v>
                </c:pt>
                <c:pt idx="77">
                  <c:v>13.333</c:v>
                </c:pt>
                <c:pt idx="78">
                  <c:v>13.5</c:v>
                </c:pt>
                <c:pt idx="79">
                  <c:v>13.667</c:v>
                </c:pt>
                <c:pt idx="80">
                  <c:v>13.833</c:v>
                </c:pt>
                <c:pt idx="81">
                  <c:v>14</c:v>
                </c:pt>
                <c:pt idx="82">
                  <c:v>14.167</c:v>
                </c:pt>
                <c:pt idx="83">
                  <c:v>14.333</c:v>
                </c:pt>
                <c:pt idx="84">
                  <c:v>14.5</c:v>
                </c:pt>
                <c:pt idx="85">
                  <c:v>14.667</c:v>
                </c:pt>
                <c:pt idx="86">
                  <c:v>14.833</c:v>
                </c:pt>
                <c:pt idx="87">
                  <c:v>15</c:v>
                </c:pt>
                <c:pt idx="88">
                  <c:v>15.167</c:v>
                </c:pt>
                <c:pt idx="89">
                  <c:v>15.333</c:v>
                </c:pt>
                <c:pt idx="90">
                  <c:v>15.5</c:v>
                </c:pt>
                <c:pt idx="91">
                  <c:v>15.667</c:v>
                </c:pt>
                <c:pt idx="92">
                  <c:v>15.833</c:v>
                </c:pt>
                <c:pt idx="93">
                  <c:v>16</c:v>
                </c:pt>
                <c:pt idx="94">
                  <c:v>16.167000000000002</c:v>
                </c:pt>
                <c:pt idx="95">
                  <c:v>16.332999999999998</c:v>
                </c:pt>
                <c:pt idx="96">
                  <c:v>16.5</c:v>
                </c:pt>
                <c:pt idx="97">
                  <c:v>16.667000000000002</c:v>
                </c:pt>
                <c:pt idx="98">
                  <c:v>16.832999999999998</c:v>
                </c:pt>
                <c:pt idx="99">
                  <c:v>17</c:v>
                </c:pt>
                <c:pt idx="100">
                  <c:v>17.167000000000002</c:v>
                </c:pt>
                <c:pt idx="101">
                  <c:v>17.332999999999998</c:v>
                </c:pt>
                <c:pt idx="102">
                  <c:v>17.5</c:v>
                </c:pt>
                <c:pt idx="103">
                  <c:v>17.667000000000002</c:v>
                </c:pt>
                <c:pt idx="104">
                  <c:v>17.832999999999998</c:v>
                </c:pt>
                <c:pt idx="105">
                  <c:v>18</c:v>
                </c:pt>
                <c:pt idx="106">
                  <c:v>18.167000000000002</c:v>
                </c:pt>
                <c:pt idx="107">
                  <c:v>18.332999999999998</c:v>
                </c:pt>
                <c:pt idx="108">
                  <c:v>18.5</c:v>
                </c:pt>
                <c:pt idx="109">
                  <c:v>18.667000000000002</c:v>
                </c:pt>
                <c:pt idx="110">
                  <c:v>18.832999999999998</c:v>
                </c:pt>
                <c:pt idx="111">
                  <c:v>19</c:v>
                </c:pt>
                <c:pt idx="112">
                  <c:v>19.167000000000002</c:v>
                </c:pt>
                <c:pt idx="113">
                  <c:v>19.332999999999998</c:v>
                </c:pt>
                <c:pt idx="114">
                  <c:v>19.5</c:v>
                </c:pt>
                <c:pt idx="115">
                  <c:v>19.667000000000002</c:v>
                </c:pt>
                <c:pt idx="116">
                  <c:v>19.832999999999998</c:v>
                </c:pt>
                <c:pt idx="117">
                  <c:v>20</c:v>
                </c:pt>
                <c:pt idx="118">
                  <c:v>20.167000000000002</c:v>
                </c:pt>
                <c:pt idx="119">
                  <c:v>20.332999999999998</c:v>
                </c:pt>
                <c:pt idx="120">
                  <c:v>20.5</c:v>
                </c:pt>
                <c:pt idx="121">
                  <c:v>20.667000000000002</c:v>
                </c:pt>
                <c:pt idx="122">
                  <c:v>20.832999999999998</c:v>
                </c:pt>
                <c:pt idx="123">
                  <c:v>21</c:v>
                </c:pt>
                <c:pt idx="124">
                  <c:v>21.167000000000002</c:v>
                </c:pt>
                <c:pt idx="125">
                  <c:v>21.332999999999998</c:v>
                </c:pt>
                <c:pt idx="126">
                  <c:v>21.5</c:v>
                </c:pt>
                <c:pt idx="127">
                  <c:v>21.667000000000002</c:v>
                </c:pt>
                <c:pt idx="128">
                  <c:v>21.832999999999998</c:v>
                </c:pt>
                <c:pt idx="129">
                  <c:v>22</c:v>
                </c:pt>
                <c:pt idx="130">
                  <c:v>22.167000000000002</c:v>
                </c:pt>
                <c:pt idx="131">
                  <c:v>22.332999999999998</c:v>
                </c:pt>
                <c:pt idx="132">
                  <c:v>22.5</c:v>
                </c:pt>
                <c:pt idx="133">
                  <c:v>22.667000000000002</c:v>
                </c:pt>
                <c:pt idx="134">
                  <c:v>22.832999999999998</c:v>
                </c:pt>
                <c:pt idx="135">
                  <c:v>23</c:v>
                </c:pt>
                <c:pt idx="136">
                  <c:v>23.167000000000002</c:v>
                </c:pt>
                <c:pt idx="137">
                  <c:v>23.332999999999998</c:v>
                </c:pt>
                <c:pt idx="138">
                  <c:v>23.5</c:v>
                </c:pt>
                <c:pt idx="139">
                  <c:v>23.667000000000002</c:v>
                </c:pt>
                <c:pt idx="140">
                  <c:v>23.832999999999998</c:v>
                </c:pt>
                <c:pt idx="141">
                  <c:v>24</c:v>
                </c:pt>
                <c:pt idx="142">
                  <c:v>24.167000000000002</c:v>
                </c:pt>
                <c:pt idx="143">
                  <c:v>24.332999999999998</c:v>
                </c:pt>
                <c:pt idx="144">
                  <c:v>24.5</c:v>
                </c:pt>
                <c:pt idx="145">
                  <c:v>24.667000000000002</c:v>
                </c:pt>
                <c:pt idx="146">
                  <c:v>24.832999999999998</c:v>
                </c:pt>
                <c:pt idx="147">
                  <c:v>25</c:v>
                </c:pt>
                <c:pt idx="148">
                  <c:v>25.167000000000002</c:v>
                </c:pt>
                <c:pt idx="149">
                  <c:v>25.332999999999998</c:v>
                </c:pt>
                <c:pt idx="150">
                  <c:v>25.5</c:v>
                </c:pt>
                <c:pt idx="151">
                  <c:v>25.667000000000002</c:v>
                </c:pt>
                <c:pt idx="152">
                  <c:v>25.832999999999998</c:v>
                </c:pt>
                <c:pt idx="153">
                  <c:v>26</c:v>
                </c:pt>
                <c:pt idx="154">
                  <c:v>26.167000000000002</c:v>
                </c:pt>
                <c:pt idx="155">
                  <c:v>26.332999999999998</c:v>
                </c:pt>
                <c:pt idx="156">
                  <c:v>26.5</c:v>
                </c:pt>
                <c:pt idx="157">
                  <c:v>26.667000000000002</c:v>
                </c:pt>
                <c:pt idx="158">
                  <c:v>26.832999999999998</c:v>
                </c:pt>
                <c:pt idx="159">
                  <c:v>27</c:v>
                </c:pt>
                <c:pt idx="160">
                  <c:v>27.167000000000002</c:v>
                </c:pt>
                <c:pt idx="161">
                  <c:v>27.332999999999998</c:v>
                </c:pt>
                <c:pt idx="162">
                  <c:v>27.5</c:v>
                </c:pt>
                <c:pt idx="163">
                  <c:v>27.667000000000002</c:v>
                </c:pt>
                <c:pt idx="164">
                  <c:v>27.832999999999998</c:v>
                </c:pt>
                <c:pt idx="165">
                  <c:v>28</c:v>
                </c:pt>
                <c:pt idx="166">
                  <c:v>28.167000000000002</c:v>
                </c:pt>
                <c:pt idx="167">
                  <c:v>28.332999999999998</c:v>
                </c:pt>
                <c:pt idx="168">
                  <c:v>28.5</c:v>
                </c:pt>
                <c:pt idx="169">
                  <c:v>28.667000000000002</c:v>
                </c:pt>
                <c:pt idx="170">
                  <c:v>28.832999999999998</c:v>
                </c:pt>
                <c:pt idx="171">
                  <c:v>29</c:v>
                </c:pt>
                <c:pt idx="172">
                  <c:v>29.167000000000002</c:v>
                </c:pt>
                <c:pt idx="173">
                  <c:v>29.332999999999998</c:v>
                </c:pt>
                <c:pt idx="174">
                  <c:v>29.5</c:v>
                </c:pt>
                <c:pt idx="175">
                  <c:v>29.667000000000002</c:v>
                </c:pt>
                <c:pt idx="176">
                  <c:v>29.832999999999998</c:v>
                </c:pt>
                <c:pt idx="177">
                  <c:v>30</c:v>
                </c:pt>
                <c:pt idx="178">
                  <c:v>30.167000000000002</c:v>
                </c:pt>
                <c:pt idx="179">
                  <c:v>30.332999999999998</c:v>
                </c:pt>
                <c:pt idx="180">
                  <c:v>30.5</c:v>
                </c:pt>
                <c:pt idx="181">
                  <c:v>30.667000000000002</c:v>
                </c:pt>
                <c:pt idx="182">
                  <c:v>30.832999999999998</c:v>
                </c:pt>
                <c:pt idx="183">
                  <c:v>31</c:v>
                </c:pt>
                <c:pt idx="184">
                  <c:v>31.167000000000002</c:v>
                </c:pt>
                <c:pt idx="185">
                  <c:v>31.332999999999998</c:v>
                </c:pt>
                <c:pt idx="186">
                  <c:v>31.5</c:v>
                </c:pt>
                <c:pt idx="187">
                  <c:v>31.667000000000002</c:v>
                </c:pt>
                <c:pt idx="188">
                  <c:v>31.832999999999998</c:v>
                </c:pt>
                <c:pt idx="189">
                  <c:v>32</c:v>
                </c:pt>
                <c:pt idx="190">
                  <c:v>32.167000000000002</c:v>
                </c:pt>
                <c:pt idx="191">
                  <c:v>32.332999999999998</c:v>
                </c:pt>
                <c:pt idx="192">
                  <c:v>32.5</c:v>
                </c:pt>
                <c:pt idx="193">
                  <c:v>32.667000000000002</c:v>
                </c:pt>
                <c:pt idx="194">
                  <c:v>32.832999999999998</c:v>
                </c:pt>
                <c:pt idx="195">
                  <c:v>33</c:v>
                </c:pt>
                <c:pt idx="196">
                  <c:v>33.167000000000002</c:v>
                </c:pt>
                <c:pt idx="197">
                  <c:v>33.332999999999998</c:v>
                </c:pt>
                <c:pt idx="198">
                  <c:v>33.5</c:v>
                </c:pt>
                <c:pt idx="199">
                  <c:v>33.667000000000002</c:v>
                </c:pt>
                <c:pt idx="200">
                  <c:v>33.832999999999998</c:v>
                </c:pt>
                <c:pt idx="201">
                  <c:v>34</c:v>
                </c:pt>
                <c:pt idx="202">
                  <c:v>34.167000000000002</c:v>
                </c:pt>
                <c:pt idx="203">
                  <c:v>34.332999999999998</c:v>
                </c:pt>
                <c:pt idx="204">
                  <c:v>34.5</c:v>
                </c:pt>
                <c:pt idx="205">
                  <c:v>34.667000000000002</c:v>
                </c:pt>
                <c:pt idx="206">
                  <c:v>34.832999999999998</c:v>
                </c:pt>
                <c:pt idx="207">
                  <c:v>35</c:v>
                </c:pt>
                <c:pt idx="208">
                  <c:v>35.167000000000002</c:v>
                </c:pt>
                <c:pt idx="209">
                  <c:v>35.332999999999998</c:v>
                </c:pt>
                <c:pt idx="210">
                  <c:v>35.5</c:v>
                </c:pt>
                <c:pt idx="211">
                  <c:v>35.667000000000002</c:v>
                </c:pt>
                <c:pt idx="212">
                  <c:v>35.832999999999998</c:v>
                </c:pt>
                <c:pt idx="213">
                  <c:v>36</c:v>
                </c:pt>
                <c:pt idx="214">
                  <c:v>36.167000000000002</c:v>
                </c:pt>
                <c:pt idx="215">
                  <c:v>36.332999999999998</c:v>
                </c:pt>
                <c:pt idx="216">
                  <c:v>36.5</c:v>
                </c:pt>
                <c:pt idx="217">
                  <c:v>36.667000000000002</c:v>
                </c:pt>
                <c:pt idx="218">
                  <c:v>36.832999999999998</c:v>
                </c:pt>
                <c:pt idx="219">
                  <c:v>37</c:v>
                </c:pt>
                <c:pt idx="220">
                  <c:v>37.167000000000002</c:v>
                </c:pt>
                <c:pt idx="221">
                  <c:v>37.332999999999998</c:v>
                </c:pt>
                <c:pt idx="222">
                  <c:v>37.5</c:v>
                </c:pt>
                <c:pt idx="223">
                  <c:v>37.667000000000002</c:v>
                </c:pt>
                <c:pt idx="224">
                  <c:v>37.832999999999998</c:v>
                </c:pt>
                <c:pt idx="225">
                  <c:v>38</c:v>
                </c:pt>
                <c:pt idx="226">
                  <c:v>38.167000000000002</c:v>
                </c:pt>
                <c:pt idx="227">
                  <c:v>38.332999999999998</c:v>
                </c:pt>
                <c:pt idx="228">
                  <c:v>38.5</c:v>
                </c:pt>
                <c:pt idx="229">
                  <c:v>38.667000000000002</c:v>
                </c:pt>
                <c:pt idx="230">
                  <c:v>38.832999999999998</c:v>
                </c:pt>
                <c:pt idx="231">
                  <c:v>39</c:v>
                </c:pt>
                <c:pt idx="232">
                  <c:v>39.167000000000002</c:v>
                </c:pt>
                <c:pt idx="233">
                  <c:v>39.332999999999998</c:v>
                </c:pt>
                <c:pt idx="234">
                  <c:v>39.5</c:v>
                </c:pt>
                <c:pt idx="235">
                  <c:v>39.667000000000002</c:v>
                </c:pt>
                <c:pt idx="236">
                  <c:v>39.832999999999998</c:v>
                </c:pt>
                <c:pt idx="237">
                  <c:v>40</c:v>
                </c:pt>
                <c:pt idx="238">
                  <c:v>40.167000000000002</c:v>
                </c:pt>
                <c:pt idx="239">
                  <c:v>40.332999999999998</c:v>
                </c:pt>
                <c:pt idx="240">
                  <c:v>40.5</c:v>
                </c:pt>
                <c:pt idx="241">
                  <c:v>40.667000000000002</c:v>
                </c:pt>
                <c:pt idx="242">
                  <c:v>40.832999999999998</c:v>
                </c:pt>
                <c:pt idx="243">
                  <c:v>41</c:v>
                </c:pt>
                <c:pt idx="244">
                  <c:v>41.167000000000002</c:v>
                </c:pt>
                <c:pt idx="245">
                  <c:v>41.332999999999998</c:v>
                </c:pt>
                <c:pt idx="246">
                  <c:v>41.5</c:v>
                </c:pt>
                <c:pt idx="247">
                  <c:v>41.667000000000002</c:v>
                </c:pt>
                <c:pt idx="248">
                  <c:v>41.832999999999998</c:v>
                </c:pt>
                <c:pt idx="249">
                  <c:v>42</c:v>
                </c:pt>
                <c:pt idx="250">
                  <c:v>42.167000000000002</c:v>
                </c:pt>
                <c:pt idx="251">
                  <c:v>42.332999999999998</c:v>
                </c:pt>
                <c:pt idx="252">
                  <c:v>42.5</c:v>
                </c:pt>
                <c:pt idx="253">
                  <c:v>42.667000000000002</c:v>
                </c:pt>
                <c:pt idx="254">
                  <c:v>42.832999999999998</c:v>
                </c:pt>
                <c:pt idx="255">
                  <c:v>43</c:v>
                </c:pt>
                <c:pt idx="256">
                  <c:v>43.167000000000002</c:v>
                </c:pt>
                <c:pt idx="257">
                  <c:v>43.332999999999998</c:v>
                </c:pt>
                <c:pt idx="258">
                  <c:v>43.5</c:v>
                </c:pt>
                <c:pt idx="259">
                  <c:v>43.667000000000002</c:v>
                </c:pt>
                <c:pt idx="260">
                  <c:v>43.832999999999998</c:v>
                </c:pt>
                <c:pt idx="261">
                  <c:v>44</c:v>
                </c:pt>
                <c:pt idx="262">
                  <c:v>44.167000000000002</c:v>
                </c:pt>
                <c:pt idx="263">
                  <c:v>44.332999999999998</c:v>
                </c:pt>
                <c:pt idx="264">
                  <c:v>44.5</c:v>
                </c:pt>
                <c:pt idx="265">
                  <c:v>44.667000000000002</c:v>
                </c:pt>
                <c:pt idx="266">
                  <c:v>44.832999999999998</c:v>
                </c:pt>
                <c:pt idx="267">
                  <c:v>45</c:v>
                </c:pt>
                <c:pt idx="268">
                  <c:v>45.167000000000002</c:v>
                </c:pt>
                <c:pt idx="269">
                  <c:v>45.332999999999998</c:v>
                </c:pt>
                <c:pt idx="270">
                  <c:v>45.5</c:v>
                </c:pt>
                <c:pt idx="271">
                  <c:v>45.667000000000002</c:v>
                </c:pt>
                <c:pt idx="272">
                  <c:v>45.832999999999998</c:v>
                </c:pt>
                <c:pt idx="273">
                  <c:v>46</c:v>
                </c:pt>
                <c:pt idx="274">
                  <c:v>46.167000000000002</c:v>
                </c:pt>
                <c:pt idx="275">
                  <c:v>46.332999999999998</c:v>
                </c:pt>
                <c:pt idx="276">
                  <c:v>46.5</c:v>
                </c:pt>
                <c:pt idx="277">
                  <c:v>46.667000000000002</c:v>
                </c:pt>
                <c:pt idx="278">
                  <c:v>46.832999999999998</c:v>
                </c:pt>
                <c:pt idx="279">
                  <c:v>47</c:v>
                </c:pt>
                <c:pt idx="280">
                  <c:v>47.167000000000002</c:v>
                </c:pt>
                <c:pt idx="281">
                  <c:v>47.332999999999998</c:v>
                </c:pt>
                <c:pt idx="282">
                  <c:v>47.5</c:v>
                </c:pt>
                <c:pt idx="283">
                  <c:v>47.667000000000002</c:v>
                </c:pt>
                <c:pt idx="284">
                  <c:v>47.832999999999998</c:v>
                </c:pt>
                <c:pt idx="285">
                  <c:v>48</c:v>
                </c:pt>
                <c:pt idx="286">
                  <c:v>48.167000000000002</c:v>
                </c:pt>
                <c:pt idx="287">
                  <c:v>48.332999999999998</c:v>
                </c:pt>
                <c:pt idx="288">
                  <c:v>48.5</c:v>
                </c:pt>
                <c:pt idx="289">
                  <c:v>48.667000000000002</c:v>
                </c:pt>
                <c:pt idx="290">
                  <c:v>48.832999999999998</c:v>
                </c:pt>
                <c:pt idx="291">
                  <c:v>49</c:v>
                </c:pt>
                <c:pt idx="292">
                  <c:v>49.167000000000002</c:v>
                </c:pt>
                <c:pt idx="293">
                  <c:v>49.332999999999998</c:v>
                </c:pt>
                <c:pt idx="294">
                  <c:v>49.5</c:v>
                </c:pt>
                <c:pt idx="295">
                  <c:v>49.667000000000002</c:v>
                </c:pt>
                <c:pt idx="296">
                  <c:v>49.832999999999998</c:v>
                </c:pt>
                <c:pt idx="297">
                  <c:v>50</c:v>
                </c:pt>
                <c:pt idx="298">
                  <c:v>50.167000000000002</c:v>
                </c:pt>
                <c:pt idx="299">
                  <c:v>50.332999999999998</c:v>
                </c:pt>
                <c:pt idx="300">
                  <c:v>50.5</c:v>
                </c:pt>
                <c:pt idx="301">
                  <c:v>50.667000000000002</c:v>
                </c:pt>
                <c:pt idx="302">
                  <c:v>50.832999999999998</c:v>
                </c:pt>
                <c:pt idx="303">
                  <c:v>51</c:v>
                </c:pt>
                <c:pt idx="304">
                  <c:v>51.167000000000002</c:v>
                </c:pt>
                <c:pt idx="305">
                  <c:v>51.332999999999998</c:v>
                </c:pt>
                <c:pt idx="306">
                  <c:v>51.5</c:v>
                </c:pt>
                <c:pt idx="307">
                  <c:v>51.667000000000002</c:v>
                </c:pt>
                <c:pt idx="308">
                  <c:v>51.832999999999998</c:v>
                </c:pt>
                <c:pt idx="309">
                  <c:v>52</c:v>
                </c:pt>
                <c:pt idx="310">
                  <c:v>52.167000000000002</c:v>
                </c:pt>
                <c:pt idx="311">
                  <c:v>52.332999999999998</c:v>
                </c:pt>
                <c:pt idx="312">
                  <c:v>52.5</c:v>
                </c:pt>
                <c:pt idx="313">
                  <c:v>52.667000000000002</c:v>
                </c:pt>
                <c:pt idx="314">
                  <c:v>52.832999999999998</c:v>
                </c:pt>
                <c:pt idx="315">
                  <c:v>53</c:v>
                </c:pt>
                <c:pt idx="316">
                  <c:v>53.167000000000002</c:v>
                </c:pt>
                <c:pt idx="317">
                  <c:v>53.332999999999998</c:v>
                </c:pt>
                <c:pt idx="318">
                  <c:v>53.5</c:v>
                </c:pt>
                <c:pt idx="319">
                  <c:v>53.667000000000002</c:v>
                </c:pt>
                <c:pt idx="320">
                  <c:v>53.832999999999998</c:v>
                </c:pt>
                <c:pt idx="321">
                  <c:v>54</c:v>
                </c:pt>
                <c:pt idx="322">
                  <c:v>54.167000000000002</c:v>
                </c:pt>
                <c:pt idx="323">
                  <c:v>54.332999999999998</c:v>
                </c:pt>
                <c:pt idx="324">
                  <c:v>54.5</c:v>
                </c:pt>
                <c:pt idx="325">
                  <c:v>54.667000000000002</c:v>
                </c:pt>
                <c:pt idx="326">
                  <c:v>54.832999999999998</c:v>
                </c:pt>
                <c:pt idx="327">
                  <c:v>55</c:v>
                </c:pt>
                <c:pt idx="328">
                  <c:v>55.167000000000002</c:v>
                </c:pt>
                <c:pt idx="329">
                  <c:v>55.332999999999998</c:v>
                </c:pt>
                <c:pt idx="330">
                  <c:v>55.5</c:v>
                </c:pt>
                <c:pt idx="331">
                  <c:v>55.667000000000002</c:v>
                </c:pt>
                <c:pt idx="332">
                  <c:v>55.832999999999998</c:v>
                </c:pt>
                <c:pt idx="333">
                  <c:v>56</c:v>
                </c:pt>
                <c:pt idx="334">
                  <c:v>56.167000000000002</c:v>
                </c:pt>
                <c:pt idx="335">
                  <c:v>56.332999999999998</c:v>
                </c:pt>
                <c:pt idx="336">
                  <c:v>56.5</c:v>
                </c:pt>
                <c:pt idx="337">
                  <c:v>56.667000000000002</c:v>
                </c:pt>
                <c:pt idx="338">
                  <c:v>56.832999999999998</c:v>
                </c:pt>
                <c:pt idx="339">
                  <c:v>57</c:v>
                </c:pt>
                <c:pt idx="340">
                  <c:v>57.167000000000002</c:v>
                </c:pt>
                <c:pt idx="341">
                  <c:v>57.332999999999998</c:v>
                </c:pt>
                <c:pt idx="342">
                  <c:v>57.5</c:v>
                </c:pt>
                <c:pt idx="343">
                  <c:v>57.667000000000002</c:v>
                </c:pt>
                <c:pt idx="344">
                  <c:v>57.832999999999998</c:v>
                </c:pt>
                <c:pt idx="345">
                  <c:v>58</c:v>
                </c:pt>
                <c:pt idx="346">
                  <c:v>58.167000000000002</c:v>
                </c:pt>
                <c:pt idx="347">
                  <c:v>58.332999999999998</c:v>
                </c:pt>
                <c:pt idx="348">
                  <c:v>58.5</c:v>
                </c:pt>
                <c:pt idx="349">
                  <c:v>58.667000000000002</c:v>
                </c:pt>
                <c:pt idx="350">
                  <c:v>58.832999999999998</c:v>
                </c:pt>
                <c:pt idx="351">
                  <c:v>59</c:v>
                </c:pt>
                <c:pt idx="352">
                  <c:v>59.167000000000002</c:v>
                </c:pt>
                <c:pt idx="353">
                  <c:v>59.332999999999998</c:v>
                </c:pt>
                <c:pt idx="354">
                  <c:v>59.5</c:v>
                </c:pt>
                <c:pt idx="355">
                  <c:v>59.667000000000002</c:v>
                </c:pt>
                <c:pt idx="356">
                  <c:v>59.832999999999998</c:v>
                </c:pt>
                <c:pt idx="357">
                  <c:v>60</c:v>
                </c:pt>
                <c:pt idx="358">
                  <c:v>60.167000000000002</c:v>
                </c:pt>
                <c:pt idx="359">
                  <c:v>60.332999999999998</c:v>
                </c:pt>
                <c:pt idx="360">
                  <c:v>60.5</c:v>
                </c:pt>
                <c:pt idx="361">
                  <c:v>60.667000000000002</c:v>
                </c:pt>
                <c:pt idx="362">
                  <c:v>60.834000000000003</c:v>
                </c:pt>
                <c:pt idx="363">
                  <c:v>61</c:v>
                </c:pt>
                <c:pt idx="364">
                  <c:v>61.167000000000002</c:v>
                </c:pt>
                <c:pt idx="365">
                  <c:v>61.334000000000003</c:v>
                </c:pt>
                <c:pt idx="366">
                  <c:v>61.5</c:v>
                </c:pt>
                <c:pt idx="367">
                  <c:v>61.667000000000002</c:v>
                </c:pt>
                <c:pt idx="368">
                  <c:v>61.834000000000003</c:v>
                </c:pt>
                <c:pt idx="369">
                  <c:v>62</c:v>
                </c:pt>
                <c:pt idx="370">
                  <c:v>62.167000000000002</c:v>
                </c:pt>
                <c:pt idx="371">
                  <c:v>62.334000000000003</c:v>
                </c:pt>
                <c:pt idx="372">
                  <c:v>62.5</c:v>
                </c:pt>
                <c:pt idx="373">
                  <c:v>62.667000000000002</c:v>
                </c:pt>
                <c:pt idx="374">
                  <c:v>62.834000000000003</c:v>
                </c:pt>
                <c:pt idx="375">
                  <c:v>63</c:v>
                </c:pt>
                <c:pt idx="376">
                  <c:v>63.167000000000002</c:v>
                </c:pt>
                <c:pt idx="377">
                  <c:v>63.334000000000003</c:v>
                </c:pt>
                <c:pt idx="378">
                  <c:v>63.5</c:v>
                </c:pt>
                <c:pt idx="379">
                  <c:v>63.667000000000002</c:v>
                </c:pt>
                <c:pt idx="380">
                  <c:v>63.834000000000003</c:v>
                </c:pt>
                <c:pt idx="381">
                  <c:v>64</c:v>
                </c:pt>
                <c:pt idx="382">
                  <c:v>64.167000000000002</c:v>
                </c:pt>
                <c:pt idx="383">
                  <c:v>64.334000000000003</c:v>
                </c:pt>
                <c:pt idx="384">
                  <c:v>64.5</c:v>
                </c:pt>
                <c:pt idx="385">
                  <c:v>64.667000000000002</c:v>
                </c:pt>
                <c:pt idx="386">
                  <c:v>64.834000000000003</c:v>
                </c:pt>
                <c:pt idx="387">
                  <c:v>65</c:v>
                </c:pt>
                <c:pt idx="388">
                  <c:v>65.167000000000002</c:v>
                </c:pt>
                <c:pt idx="389">
                  <c:v>65.334000000000003</c:v>
                </c:pt>
                <c:pt idx="390">
                  <c:v>65.5</c:v>
                </c:pt>
                <c:pt idx="391">
                  <c:v>65.667000000000002</c:v>
                </c:pt>
                <c:pt idx="392">
                  <c:v>65.832999999999998</c:v>
                </c:pt>
                <c:pt idx="393">
                  <c:v>66</c:v>
                </c:pt>
                <c:pt idx="394">
                  <c:v>66.167000000000002</c:v>
                </c:pt>
                <c:pt idx="395">
                  <c:v>66.332999999999998</c:v>
                </c:pt>
                <c:pt idx="396">
                  <c:v>66.5</c:v>
                </c:pt>
                <c:pt idx="397">
                  <c:v>66.667000000000002</c:v>
                </c:pt>
                <c:pt idx="398">
                  <c:v>66.832999999999998</c:v>
                </c:pt>
                <c:pt idx="399">
                  <c:v>67</c:v>
                </c:pt>
                <c:pt idx="400">
                  <c:v>67.167000000000002</c:v>
                </c:pt>
                <c:pt idx="401">
                  <c:v>67.332999999999998</c:v>
                </c:pt>
                <c:pt idx="402">
                  <c:v>67.5</c:v>
                </c:pt>
                <c:pt idx="403">
                  <c:v>67.667000000000002</c:v>
                </c:pt>
                <c:pt idx="404">
                  <c:v>67.832999999999998</c:v>
                </c:pt>
                <c:pt idx="405">
                  <c:v>68</c:v>
                </c:pt>
                <c:pt idx="406">
                  <c:v>68.167000000000002</c:v>
                </c:pt>
                <c:pt idx="407">
                  <c:v>68.332999999999998</c:v>
                </c:pt>
                <c:pt idx="408">
                  <c:v>68.5</c:v>
                </c:pt>
                <c:pt idx="409">
                  <c:v>68.667000000000002</c:v>
                </c:pt>
                <c:pt idx="410">
                  <c:v>68.832999999999998</c:v>
                </c:pt>
                <c:pt idx="411">
                  <c:v>69</c:v>
                </c:pt>
                <c:pt idx="412">
                  <c:v>69.167000000000002</c:v>
                </c:pt>
                <c:pt idx="413">
                  <c:v>69.332999999999998</c:v>
                </c:pt>
                <c:pt idx="414">
                  <c:v>69.5</c:v>
                </c:pt>
                <c:pt idx="415">
                  <c:v>69.667000000000002</c:v>
                </c:pt>
                <c:pt idx="416">
                  <c:v>69.832999999999998</c:v>
                </c:pt>
                <c:pt idx="417">
                  <c:v>70</c:v>
                </c:pt>
                <c:pt idx="418">
                  <c:v>70.167000000000002</c:v>
                </c:pt>
                <c:pt idx="419">
                  <c:v>70.332999999999998</c:v>
                </c:pt>
                <c:pt idx="420">
                  <c:v>70.5</c:v>
                </c:pt>
                <c:pt idx="421">
                  <c:v>70.667000000000002</c:v>
                </c:pt>
                <c:pt idx="422">
                  <c:v>70.832999999999998</c:v>
                </c:pt>
                <c:pt idx="423">
                  <c:v>71</c:v>
                </c:pt>
                <c:pt idx="424">
                  <c:v>71.167000000000002</c:v>
                </c:pt>
                <c:pt idx="425">
                  <c:v>71.332999999999998</c:v>
                </c:pt>
                <c:pt idx="426">
                  <c:v>71.5</c:v>
                </c:pt>
                <c:pt idx="427">
                  <c:v>71.667000000000002</c:v>
                </c:pt>
                <c:pt idx="428">
                  <c:v>71.832999999999998</c:v>
                </c:pt>
                <c:pt idx="429">
                  <c:v>72</c:v>
                </c:pt>
                <c:pt idx="430">
                  <c:v>72.167000000000002</c:v>
                </c:pt>
                <c:pt idx="431">
                  <c:v>72.332999999999998</c:v>
                </c:pt>
                <c:pt idx="432">
                  <c:v>72.5</c:v>
                </c:pt>
                <c:pt idx="433">
                  <c:v>72.667000000000002</c:v>
                </c:pt>
                <c:pt idx="434">
                  <c:v>72.832999999999998</c:v>
                </c:pt>
                <c:pt idx="435">
                  <c:v>73</c:v>
                </c:pt>
                <c:pt idx="436">
                  <c:v>73.167000000000002</c:v>
                </c:pt>
                <c:pt idx="437">
                  <c:v>73.332999999999998</c:v>
                </c:pt>
                <c:pt idx="438">
                  <c:v>73.5</c:v>
                </c:pt>
                <c:pt idx="439">
                  <c:v>73.667000000000002</c:v>
                </c:pt>
                <c:pt idx="440">
                  <c:v>73.832999999999998</c:v>
                </c:pt>
                <c:pt idx="441">
                  <c:v>74</c:v>
                </c:pt>
                <c:pt idx="442">
                  <c:v>74.167000000000002</c:v>
                </c:pt>
                <c:pt idx="443">
                  <c:v>74.332999999999998</c:v>
                </c:pt>
                <c:pt idx="444">
                  <c:v>74.5</c:v>
                </c:pt>
                <c:pt idx="445">
                  <c:v>74.667000000000002</c:v>
                </c:pt>
                <c:pt idx="446">
                  <c:v>74.832999999999998</c:v>
                </c:pt>
                <c:pt idx="447">
                  <c:v>75</c:v>
                </c:pt>
                <c:pt idx="448">
                  <c:v>75.167000000000002</c:v>
                </c:pt>
                <c:pt idx="449">
                  <c:v>75.332999999999998</c:v>
                </c:pt>
                <c:pt idx="450">
                  <c:v>75.5</c:v>
                </c:pt>
                <c:pt idx="451">
                  <c:v>75.667000000000002</c:v>
                </c:pt>
                <c:pt idx="452">
                  <c:v>75.832999999999998</c:v>
                </c:pt>
                <c:pt idx="453">
                  <c:v>76</c:v>
                </c:pt>
                <c:pt idx="454">
                  <c:v>76.167000000000002</c:v>
                </c:pt>
                <c:pt idx="455">
                  <c:v>76.332999999999998</c:v>
                </c:pt>
                <c:pt idx="456">
                  <c:v>76.5</c:v>
                </c:pt>
                <c:pt idx="457">
                  <c:v>76.667000000000002</c:v>
                </c:pt>
                <c:pt idx="458">
                  <c:v>76.832999999999998</c:v>
                </c:pt>
                <c:pt idx="459">
                  <c:v>77</c:v>
                </c:pt>
                <c:pt idx="460">
                  <c:v>77.167000000000002</c:v>
                </c:pt>
                <c:pt idx="461">
                  <c:v>77.332999999999998</c:v>
                </c:pt>
                <c:pt idx="462">
                  <c:v>77.5</c:v>
                </c:pt>
                <c:pt idx="463">
                  <c:v>77.667000000000002</c:v>
                </c:pt>
                <c:pt idx="464">
                  <c:v>77.832999999999998</c:v>
                </c:pt>
                <c:pt idx="465">
                  <c:v>78</c:v>
                </c:pt>
                <c:pt idx="466">
                  <c:v>78.167000000000002</c:v>
                </c:pt>
                <c:pt idx="467">
                  <c:v>78.332999999999998</c:v>
                </c:pt>
                <c:pt idx="468">
                  <c:v>78.5</c:v>
                </c:pt>
                <c:pt idx="469">
                  <c:v>78.667000000000002</c:v>
                </c:pt>
                <c:pt idx="470">
                  <c:v>78.832999999999998</c:v>
                </c:pt>
                <c:pt idx="471">
                  <c:v>79</c:v>
                </c:pt>
                <c:pt idx="472">
                  <c:v>79.167000000000002</c:v>
                </c:pt>
                <c:pt idx="473">
                  <c:v>79.332999999999998</c:v>
                </c:pt>
                <c:pt idx="474">
                  <c:v>79.5</c:v>
                </c:pt>
                <c:pt idx="475">
                  <c:v>79.667000000000002</c:v>
                </c:pt>
                <c:pt idx="476">
                  <c:v>79.832999999999998</c:v>
                </c:pt>
                <c:pt idx="477">
                  <c:v>80</c:v>
                </c:pt>
                <c:pt idx="478">
                  <c:v>80.167000000000002</c:v>
                </c:pt>
                <c:pt idx="479">
                  <c:v>80.332999999999998</c:v>
                </c:pt>
                <c:pt idx="480">
                  <c:v>80.5</c:v>
                </c:pt>
                <c:pt idx="481">
                  <c:v>80.667000000000002</c:v>
                </c:pt>
                <c:pt idx="482">
                  <c:v>80.832999999999998</c:v>
                </c:pt>
                <c:pt idx="483">
                  <c:v>81</c:v>
                </c:pt>
                <c:pt idx="484">
                  <c:v>81.167000000000002</c:v>
                </c:pt>
                <c:pt idx="485">
                  <c:v>81.332999999999998</c:v>
                </c:pt>
                <c:pt idx="486">
                  <c:v>81.5</c:v>
                </c:pt>
                <c:pt idx="487">
                  <c:v>81.667000000000002</c:v>
                </c:pt>
                <c:pt idx="488">
                  <c:v>81.832999999999998</c:v>
                </c:pt>
                <c:pt idx="489">
                  <c:v>82</c:v>
                </c:pt>
                <c:pt idx="490">
                  <c:v>82.167000000000002</c:v>
                </c:pt>
                <c:pt idx="491">
                  <c:v>82.332999999999998</c:v>
                </c:pt>
                <c:pt idx="492">
                  <c:v>82.5</c:v>
                </c:pt>
                <c:pt idx="493">
                  <c:v>82.667000000000002</c:v>
                </c:pt>
                <c:pt idx="494">
                  <c:v>82.832999999999998</c:v>
                </c:pt>
                <c:pt idx="495">
                  <c:v>83</c:v>
                </c:pt>
                <c:pt idx="496">
                  <c:v>83.167000000000002</c:v>
                </c:pt>
                <c:pt idx="497">
                  <c:v>83.332999999999998</c:v>
                </c:pt>
                <c:pt idx="498">
                  <c:v>83.5</c:v>
                </c:pt>
                <c:pt idx="499">
                  <c:v>83.667000000000002</c:v>
                </c:pt>
                <c:pt idx="500">
                  <c:v>83.832999999999998</c:v>
                </c:pt>
                <c:pt idx="501">
                  <c:v>84</c:v>
                </c:pt>
                <c:pt idx="502">
                  <c:v>84.167000000000002</c:v>
                </c:pt>
                <c:pt idx="503">
                  <c:v>84.332999999999998</c:v>
                </c:pt>
                <c:pt idx="504">
                  <c:v>84.5</c:v>
                </c:pt>
                <c:pt idx="505">
                  <c:v>84.667000000000002</c:v>
                </c:pt>
                <c:pt idx="506">
                  <c:v>84.832999999999998</c:v>
                </c:pt>
                <c:pt idx="507">
                  <c:v>85</c:v>
                </c:pt>
                <c:pt idx="508">
                  <c:v>85.167000000000002</c:v>
                </c:pt>
                <c:pt idx="509">
                  <c:v>85.332999999999998</c:v>
                </c:pt>
                <c:pt idx="510">
                  <c:v>85.5</c:v>
                </c:pt>
                <c:pt idx="511">
                  <c:v>85.667000000000002</c:v>
                </c:pt>
                <c:pt idx="512">
                  <c:v>85.832999999999998</c:v>
                </c:pt>
                <c:pt idx="513">
                  <c:v>86</c:v>
                </c:pt>
                <c:pt idx="514">
                  <c:v>86.167000000000002</c:v>
                </c:pt>
                <c:pt idx="515">
                  <c:v>86.332999999999998</c:v>
                </c:pt>
                <c:pt idx="516">
                  <c:v>86.5</c:v>
                </c:pt>
                <c:pt idx="517">
                  <c:v>86.667000000000002</c:v>
                </c:pt>
                <c:pt idx="518">
                  <c:v>86.832999999999998</c:v>
                </c:pt>
                <c:pt idx="519">
                  <c:v>87</c:v>
                </c:pt>
                <c:pt idx="520">
                  <c:v>87.167000000000002</c:v>
                </c:pt>
                <c:pt idx="521">
                  <c:v>87.332999999999998</c:v>
                </c:pt>
                <c:pt idx="522">
                  <c:v>87.5</c:v>
                </c:pt>
                <c:pt idx="523">
                  <c:v>87.665999999999997</c:v>
                </c:pt>
                <c:pt idx="524">
                  <c:v>87.832999999999998</c:v>
                </c:pt>
                <c:pt idx="525">
                  <c:v>88</c:v>
                </c:pt>
                <c:pt idx="526">
                  <c:v>88.165999999999997</c:v>
                </c:pt>
                <c:pt idx="527">
                  <c:v>88.332999999999998</c:v>
                </c:pt>
                <c:pt idx="528">
                  <c:v>88.5</c:v>
                </c:pt>
                <c:pt idx="529">
                  <c:v>88.665999999999997</c:v>
                </c:pt>
                <c:pt idx="530">
                  <c:v>88.832999999999998</c:v>
                </c:pt>
                <c:pt idx="531">
                  <c:v>89</c:v>
                </c:pt>
                <c:pt idx="532">
                  <c:v>89.165999999999997</c:v>
                </c:pt>
                <c:pt idx="533">
                  <c:v>89.332999999999998</c:v>
                </c:pt>
                <c:pt idx="534">
                  <c:v>89.5</c:v>
                </c:pt>
                <c:pt idx="535">
                  <c:v>89.665999999999997</c:v>
                </c:pt>
                <c:pt idx="536">
                  <c:v>89.832999999999998</c:v>
                </c:pt>
                <c:pt idx="537">
                  <c:v>90</c:v>
                </c:pt>
                <c:pt idx="538">
                  <c:v>90.165999999999997</c:v>
                </c:pt>
                <c:pt idx="539">
                  <c:v>90.332999999999998</c:v>
                </c:pt>
                <c:pt idx="540">
                  <c:v>90.5</c:v>
                </c:pt>
                <c:pt idx="541">
                  <c:v>90.665999999999997</c:v>
                </c:pt>
                <c:pt idx="542">
                  <c:v>90.832999999999998</c:v>
                </c:pt>
                <c:pt idx="543">
                  <c:v>91</c:v>
                </c:pt>
                <c:pt idx="544">
                  <c:v>91.165999999999997</c:v>
                </c:pt>
                <c:pt idx="545">
                  <c:v>91.332999999999998</c:v>
                </c:pt>
                <c:pt idx="546">
                  <c:v>91.5</c:v>
                </c:pt>
                <c:pt idx="547">
                  <c:v>91.665999999999997</c:v>
                </c:pt>
                <c:pt idx="548">
                  <c:v>91.832999999999998</c:v>
                </c:pt>
                <c:pt idx="549">
                  <c:v>92</c:v>
                </c:pt>
                <c:pt idx="550">
                  <c:v>92.165999999999997</c:v>
                </c:pt>
                <c:pt idx="551">
                  <c:v>92.332999999999998</c:v>
                </c:pt>
                <c:pt idx="552">
                  <c:v>92.5</c:v>
                </c:pt>
                <c:pt idx="553">
                  <c:v>92.665999999999997</c:v>
                </c:pt>
                <c:pt idx="554">
                  <c:v>92.832999999999998</c:v>
                </c:pt>
                <c:pt idx="555">
                  <c:v>93</c:v>
                </c:pt>
                <c:pt idx="556">
                  <c:v>93.165999999999997</c:v>
                </c:pt>
                <c:pt idx="557">
                  <c:v>93.332999999999998</c:v>
                </c:pt>
                <c:pt idx="558">
                  <c:v>93.5</c:v>
                </c:pt>
                <c:pt idx="559">
                  <c:v>93.665999999999997</c:v>
                </c:pt>
                <c:pt idx="560">
                  <c:v>93.832999999999998</c:v>
                </c:pt>
                <c:pt idx="561">
                  <c:v>94</c:v>
                </c:pt>
                <c:pt idx="562">
                  <c:v>94.165999999999997</c:v>
                </c:pt>
                <c:pt idx="563">
                  <c:v>94.332999999999998</c:v>
                </c:pt>
                <c:pt idx="564">
                  <c:v>94.5</c:v>
                </c:pt>
                <c:pt idx="565">
                  <c:v>94.665999999999997</c:v>
                </c:pt>
                <c:pt idx="566">
                  <c:v>94.832999999999998</c:v>
                </c:pt>
                <c:pt idx="567">
                  <c:v>95</c:v>
                </c:pt>
                <c:pt idx="568">
                  <c:v>95.165999999999997</c:v>
                </c:pt>
                <c:pt idx="569">
                  <c:v>95.332999999999998</c:v>
                </c:pt>
                <c:pt idx="570">
                  <c:v>95.5</c:v>
                </c:pt>
                <c:pt idx="571">
                  <c:v>95.665999999999997</c:v>
                </c:pt>
                <c:pt idx="572">
                  <c:v>95.832999999999998</c:v>
                </c:pt>
                <c:pt idx="573">
                  <c:v>96</c:v>
                </c:pt>
                <c:pt idx="574">
                  <c:v>96.165999999999997</c:v>
                </c:pt>
                <c:pt idx="575">
                  <c:v>96.332999999999998</c:v>
                </c:pt>
                <c:pt idx="576">
                  <c:v>96.5</c:v>
                </c:pt>
                <c:pt idx="577">
                  <c:v>96.665999999999997</c:v>
                </c:pt>
                <c:pt idx="578">
                  <c:v>96.832999999999998</c:v>
                </c:pt>
                <c:pt idx="579">
                  <c:v>97</c:v>
                </c:pt>
                <c:pt idx="580">
                  <c:v>97.165999999999997</c:v>
                </c:pt>
                <c:pt idx="581">
                  <c:v>97.332999999999998</c:v>
                </c:pt>
                <c:pt idx="582">
                  <c:v>97.5</c:v>
                </c:pt>
                <c:pt idx="583">
                  <c:v>97.665999999999997</c:v>
                </c:pt>
                <c:pt idx="584">
                  <c:v>97.832999999999998</c:v>
                </c:pt>
                <c:pt idx="585">
                  <c:v>98</c:v>
                </c:pt>
                <c:pt idx="586">
                  <c:v>98.165999999999997</c:v>
                </c:pt>
                <c:pt idx="587">
                  <c:v>98.332999999999998</c:v>
                </c:pt>
                <c:pt idx="588">
                  <c:v>98.5</c:v>
                </c:pt>
                <c:pt idx="589">
                  <c:v>98.665999999999997</c:v>
                </c:pt>
                <c:pt idx="590">
                  <c:v>98.832999999999998</c:v>
                </c:pt>
                <c:pt idx="591">
                  <c:v>99</c:v>
                </c:pt>
                <c:pt idx="592">
                  <c:v>99.165999999999997</c:v>
                </c:pt>
                <c:pt idx="593">
                  <c:v>99.332999999999998</c:v>
                </c:pt>
                <c:pt idx="594">
                  <c:v>99.5</c:v>
                </c:pt>
                <c:pt idx="595">
                  <c:v>99.665999999999997</c:v>
                </c:pt>
                <c:pt idx="596">
                  <c:v>99.832999999999998</c:v>
                </c:pt>
                <c:pt idx="597">
                  <c:v>100</c:v>
                </c:pt>
                <c:pt idx="598">
                  <c:v>100.166</c:v>
                </c:pt>
                <c:pt idx="599">
                  <c:v>100.333</c:v>
                </c:pt>
              </c:numCache>
            </c:numRef>
          </c:xVal>
          <c:yVal>
            <c:numRef>
              <c:f>'20110415_empty_chamber'!$AG$4:$AG$603</c:f>
              <c:numCache>
                <c:formatCode>0.00E+00</c:formatCode>
                <c:ptCount val="600"/>
                <c:pt idx="0">
                  <c:v>1.7465200000000001E-9</c:v>
                </c:pt>
                <c:pt idx="1">
                  <c:v>1.5731999999999999E-9</c:v>
                </c:pt>
                <c:pt idx="2">
                  <c:v>1.5065400000000001E-9</c:v>
                </c:pt>
                <c:pt idx="3">
                  <c:v>1.42655E-9</c:v>
                </c:pt>
                <c:pt idx="4">
                  <c:v>1.82652E-9</c:v>
                </c:pt>
                <c:pt idx="5">
                  <c:v>1.6132E-9</c:v>
                </c:pt>
                <c:pt idx="6">
                  <c:v>1.1678999999999999E-10</c:v>
                </c:pt>
                <c:pt idx="7">
                  <c:v>4.9462599999999998E-11</c:v>
                </c:pt>
                <c:pt idx="8">
                  <c:v>2.1464899999999999E-10</c:v>
                </c:pt>
                <c:pt idx="9">
                  <c:v>7.4260600000000005E-10</c:v>
                </c:pt>
                <c:pt idx="10">
                  <c:v>1.42655E-9</c:v>
                </c:pt>
                <c:pt idx="11">
                  <c:v>1.7998499999999999E-9</c:v>
                </c:pt>
                <c:pt idx="12">
                  <c:v>2.4131399999999999E-11</c:v>
                </c:pt>
                <c:pt idx="13" formatCode="General">
                  <c:v>0</c:v>
                </c:pt>
                <c:pt idx="14" formatCode="General">
                  <c:v>0</c:v>
                </c:pt>
                <c:pt idx="15">
                  <c:v>2.57312E-14</c:v>
                </c:pt>
                <c:pt idx="16">
                  <c:v>1.3598900000000001E-13</c:v>
                </c:pt>
                <c:pt idx="17">
                  <c:v>3.1864100000000002E-13</c:v>
                </c:pt>
                <c:pt idx="18" formatCode="General">
                  <c:v>0</c:v>
                </c:pt>
                <c:pt idx="19" formatCode="General">
                  <c:v>0</c:v>
                </c:pt>
                <c:pt idx="20" formatCode="General">
                  <c:v>0</c:v>
                </c:pt>
                <c:pt idx="21" formatCode="General">
                  <c:v>0</c:v>
                </c:pt>
                <c:pt idx="22">
                  <c:v>6.6927800000000003E-14</c:v>
                </c:pt>
                <c:pt idx="23">
                  <c:v>1.23457E-13</c:v>
                </c:pt>
                <c:pt idx="24" formatCode="General">
                  <c:v>0</c:v>
                </c:pt>
                <c:pt idx="25" formatCode="General">
                  <c:v>0</c:v>
                </c:pt>
                <c:pt idx="26" formatCode="General">
                  <c:v>0</c:v>
                </c:pt>
                <c:pt idx="27" formatCode="General">
                  <c:v>0</c:v>
                </c:pt>
                <c:pt idx="28" formatCode="General">
                  <c:v>0</c:v>
                </c:pt>
                <c:pt idx="29" formatCode="General">
                  <c:v>0</c:v>
                </c:pt>
                <c:pt idx="30" formatCode="General">
                  <c:v>0</c:v>
                </c:pt>
                <c:pt idx="31" formatCode="General">
                  <c:v>0</c:v>
                </c:pt>
                <c:pt idx="32" formatCode="General">
                  <c:v>0</c:v>
                </c:pt>
                <c:pt idx="33">
                  <c:v>9.7725300000000004E-14</c:v>
                </c:pt>
                <c:pt idx="34">
                  <c:v>3.1997399999999999E-13</c:v>
                </c:pt>
                <c:pt idx="35">
                  <c:v>2.5731199999999998E-13</c:v>
                </c:pt>
                <c:pt idx="36" formatCode="General">
                  <c:v>0</c:v>
                </c:pt>
                <c:pt idx="37" formatCode="General">
                  <c:v>0</c:v>
                </c:pt>
                <c:pt idx="38">
                  <c:v>5.0262500000000003E-14</c:v>
                </c:pt>
                <c:pt idx="39">
                  <c:v>1.5732000000000001E-13</c:v>
                </c:pt>
                <c:pt idx="40">
                  <c:v>3.6663699999999998E-13</c:v>
                </c:pt>
                <c:pt idx="41">
                  <c:v>2.2531500000000001E-13</c:v>
                </c:pt>
                <c:pt idx="42" formatCode="General">
                  <c:v>0</c:v>
                </c:pt>
                <c:pt idx="43">
                  <c:v>4.7062799999999998E-14</c:v>
                </c:pt>
                <c:pt idx="44">
                  <c:v>5.8528499999999996E-13</c:v>
                </c:pt>
                <c:pt idx="45">
                  <c:v>2.3997999999999999E-12</c:v>
                </c:pt>
                <c:pt idx="46">
                  <c:v>3.8130200000000002E-12</c:v>
                </c:pt>
                <c:pt idx="47">
                  <c:v>2.5597899999999999E-12</c:v>
                </c:pt>
                <c:pt idx="48">
                  <c:v>2.7597699999999999E-13</c:v>
                </c:pt>
                <c:pt idx="49">
                  <c:v>5.38623E-13</c:v>
                </c:pt>
                <c:pt idx="50">
                  <c:v>4.2129900000000001E-13</c:v>
                </c:pt>
                <c:pt idx="51">
                  <c:v>2.6397800000000001E-15</c:v>
                </c:pt>
                <c:pt idx="52" formatCode="General">
                  <c:v>0</c:v>
                </c:pt>
                <c:pt idx="53" formatCode="General">
                  <c:v>0</c:v>
                </c:pt>
                <c:pt idx="54">
                  <c:v>5.9328500000000003E-14</c:v>
                </c:pt>
                <c:pt idx="55">
                  <c:v>7.7860300000000005E-14</c:v>
                </c:pt>
                <c:pt idx="56">
                  <c:v>4.6129599999999998E-14</c:v>
                </c:pt>
                <c:pt idx="57" formatCode="General">
                  <c:v>0</c:v>
                </c:pt>
                <c:pt idx="58" formatCode="General">
                  <c:v>0</c:v>
                </c:pt>
                <c:pt idx="59">
                  <c:v>1.62653E-15</c:v>
                </c:pt>
                <c:pt idx="60" formatCode="General">
                  <c:v>0</c:v>
                </c:pt>
                <c:pt idx="61" formatCode="General">
                  <c:v>0</c:v>
                </c:pt>
                <c:pt idx="62">
                  <c:v>4.7729400000000003E-14</c:v>
                </c:pt>
                <c:pt idx="63">
                  <c:v>2.45313E-14</c:v>
                </c:pt>
                <c:pt idx="64">
                  <c:v>6.4128100000000002E-14</c:v>
                </c:pt>
                <c:pt idx="65">
                  <c:v>5.2262400000000004E-13</c:v>
                </c:pt>
                <c:pt idx="66">
                  <c:v>9.0259300000000001E-13</c:v>
                </c:pt>
                <c:pt idx="67">
                  <c:v>9.3592300000000003E-12</c:v>
                </c:pt>
                <c:pt idx="68">
                  <c:v>4.8929300000000002E-11</c:v>
                </c:pt>
                <c:pt idx="69">
                  <c:v>1.11991E-10</c:v>
                </c:pt>
                <c:pt idx="70">
                  <c:v>1.25056E-10</c:v>
                </c:pt>
                <c:pt idx="71">
                  <c:v>7.6527099999999999E-11</c:v>
                </c:pt>
                <c:pt idx="72">
                  <c:v>1.82652E-13</c:v>
                </c:pt>
                <c:pt idx="73">
                  <c:v>2.31981E-12</c:v>
                </c:pt>
                <c:pt idx="74">
                  <c:v>1.2719E-11</c:v>
                </c:pt>
                <c:pt idx="75">
                  <c:v>2.7464400000000002E-11</c:v>
                </c:pt>
                <c:pt idx="76">
                  <c:v>2.9997499999999998E-11</c:v>
                </c:pt>
                <c:pt idx="77">
                  <c:v>2.3464700000000001E-11</c:v>
                </c:pt>
                <c:pt idx="78">
                  <c:v>4.8129399999999999E-12</c:v>
                </c:pt>
                <c:pt idx="79">
                  <c:v>1.19857E-11</c:v>
                </c:pt>
                <c:pt idx="80">
                  <c:v>4.1196599999999999E-11</c:v>
                </c:pt>
                <c:pt idx="81">
                  <c:v>8.4526399999999994E-11</c:v>
                </c:pt>
                <c:pt idx="82">
                  <c:v>8.9592700000000005E-11</c:v>
                </c:pt>
                <c:pt idx="83">
                  <c:v>6.3194799999999996E-11</c:v>
                </c:pt>
                <c:pt idx="84">
                  <c:v>1.0319199999999999E-12</c:v>
                </c:pt>
                <c:pt idx="85">
                  <c:v>1.3465599999999999E-11</c:v>
                </c:pt>
                <c:pt idx="86">
                  <c:v>7.4793899999999997E-11</c:v>
                </c:pt>
                <c:pt idx="87">
                  <c:v>1.4932099999999999E-10</c:v>
                </c:pt>
                <c:pt idx="88">
                  <c:v>1.67986E-10</c:v>
                </c:pt>
                <c:pt idx="89">
                  <c:v>1.2092300000000001E-10</c:v>
                </c:pt>
                <c:pt idx="90">
                  <c:v>6.79944E-12</c:v>
                </c:pt>
                <c:pt idx="91">
                  <c:v>1.3198899999999999E-10</c:v>
                </c:pt>
                <c:pt idx="92">
                  <c:v>4.8796000000000004E-10</c:v>
                </c:pt>
                <c:pt idx="93">
                  <c:v>9.7725300000000004E-10</c:v>
                </c:pt>
                <c:pt idx="94">
                  <c:v>1.00925E-9</c:v>
                </c:pt>
                <c:pt idx="95">
                  <c:v>6.3861399999999996E-10</c:v>
                </c:pt>
                <c:pt idx="96">
                  <c:v>2.5731199999999999E-11</c:v>
                </c:pt>
                <c:pt idx="97">
                  <c:v>5.5995400000000005E-10</c:v>
                </c:pt>
                <c:pt idx="98">
                  <c:v>3.2130699999999999E-9</c:v>
                </c:pt>
                <c:pt idx="99">
                  <c:v>5.6528700000000001E-9</c:v>
                </c:pt>
                <c:pt idx="100">
                  <c:v>5.5462099999999996E-9</c:v>
                </c:pt>
                <c:pt idx="101">
                  <c:v>3.2130699999999999E-9</c:v>
                </c:pt>
                <c:pt idx="102">
                  <c:v>4.4129700000000002E-11</c:v>
                </c:pt>
                <c:pt idx="103">
                  <c:v>1.5731999999999999E-9</c:v>
                </c:pt>
                <c:pt idx="104">
                  <c:v>1.59987E-8</c:v>
                </c:pt>
                <c:pt idx="105">
                  <c:v>2.0665E-8</c:v>
                </c:pt>
                <c:pt idx="106">
                  <c:v>1.95984E-8</c:v>
                </c:pt>
                <c:pt idx="107">
                  <c:v>1.3598899999999999E-8</c:v>
                </c:pt>
                <c:pt idx="108">
                  <c:v>8.5726300000000004E-12</c:v>
                </c:pt>
                <c:pt idx="109">
                  <c:v>3.45305E-11</c:v>
                </c:pt>
                <c:pt idx="110">
                  <c:v>2.15982E-10</c:v>
                </c:pt>
                <c:pt idx="111">
                  <c:v>3.3863900000000002E-10</c:v>
                </c:pt>
                <c:pt idx="112">
                  <c:v>3.4130499999999999E-10</c:v>
                </c:pt>
                <c:pt idx="113">
                  <c:v>2.35981E-10</c:v>
                </c:pt>
                <c:pt idx="114">
                  <c:v>6.3728099999999996E-13</c:v>
                </c:pt>
                <c:pt idx="115">
                  <c:v>4.9595899999999999E-12</c:v>
                </c:pt>
                <c:pt idx="116">
                  <c:v>2.83977E-11</c:v>
                </c:pt>
                <c:pt idx="117">
                  <c:v>3.8263500000000003E-11</c:v>
                </c:pt>
                <c:pt idx="118">
                  <c:v>3.8663500000000003E-11</c:v>
                </c:pt>
                <c:pt idx="119">
                  <c:v>2.7331099999999999E-11</c:v>
                </c:pt>
                <c:pt idx="120">
                  <c:v>1.33322E-12</c:v>
                </c:pt>
                <c:pt idx="121">
                  <c:v>1.50654E-12</c:v>
                </c:pt>
                <c:pt idx="122">
                  <c:v>1.9065100000000001E-12</c:v>
                </c:pt>
                <c:pt idx="123">
                  <c:v>1.4132199999999999E-12</c:v>
                </c:pt>
                <c:pt idx="124">
                  <c:v>1.47988E-12</c:v>
                </c:pt>
                <c:pt idx="125">
                  <c:v>1.5598700000000001E-12</c:v>
                </c:pt>
                <c:pt idx="126">
                  <c:v>7.83936E-13</c:v>
                </c:pt>
                <c:pt idx="127">
                  <c:v>3.2264000000000001E-12</c:v>
                </c:pt>
                <c:pt idx="128">
                  <c:v>1.11724E-11</c:v>
                </c:pt>
                <c:pt idx="129">
                  <c:v>1.31989E-11</c:v>
                </c:pt>
                <c:pt idx="130">
                  <c:v>1.32922E-11</c:v>
                </c:pt>
                <c:pt idx="131">
                  <c:v>8.2126600000000007E-12</c:v>
                </c:pt>
                <c:pt idx="132">
                  <c:v>2.6397800000000001E-13</c:v>
                </c:pt>
                <c:pt idx="133">
                  <c:v>2.6931100000000001E-13</c:v>
                </c:pt>
                <c:pt idx="134">
                  <c:v>1.8131800000000001E-13</c:v>
                </c:pt>
                <c:pt idx="135">
                  <c:v>3.8930099999999999E-14</c:v>
                </c:pt>
                <c:pt idx="136">
                  <c:v>3.3863899999999999E-14</c:v>
                </c:pt>
                <c:pt idx="137">
                  <c:v>2.77311E-14</c:v>
                </c:pt>
                <c:pt idx="138">
                  <c:v>4.1196599999999997E-14</c:v>
                </c:pt>
                <c:pt idx="139">
                  <c:v>1.6132E-12</c:v>
                </c:pt>
                <c:pt idx="140">
                  <c:v>5.9595100000000003E-12</c:v>
                </c:pt>
                <c:pt idx="141">
                  <c:v>7.4660500000000005E-12</c:v>
                </c:pt>
                <c:pt idx="142">
                  <c:v>7.6926999999999993E-12</c:v>
                </c:pt>
                <c:pt idx="143">
                  <c:v>5.5328800000000001E-12</c:v>
                </c:pt>
                <c:pt idx="144">
                  <c:v>1.82652E-13</c:v>
                </c:pt>
                <c:pt idx="145">
                  <c:v>3.9996700000000001E-12</c:v>
                </c:pt>
                <c:pt idx="146">
                  <c:v>1.54654E-11</c:v>
                </c:pt>
                <c:pt idx="147">
                  <c:v>1.9331699999999998E-11</c:v>
                </c:pt>
                <c:pt idx="148">
                  <c:v>1.9998399999999999E-11</c:v>
                </c:pt>
                <c:pt idx="149">
                  <c:v>1.4798799999999999E-11</c:v>
                </c:pt>
                <c:pt idx="150">
                  <c:v>1.94651E-12</c:v>
                </c:pt>
                <c:pt idx="151">
                  <c:v>4.5062999999999997E-11</c:v>
                </c:pt>
                <c:pt idx="152">
                  <c:v>1.58654E-10</c:v>
                </c:pt>
                <c:pt idx="153">
                  <c:v>1.9598399999999999E-10</c:v>
                </c:pt>
                <c:pt idx="154">
                  <c:v>1.99984E-10</c:v>
                </c:pt>
                <c:pt idx="155">
                  <c:v>1.3998899999999999E-10</c:v>
                </c:pt>
                <c:pt idx="156">
                  <c:v>5.7728599999999997E-12</c:v>
                </c:pt>
                <c:pt idx="157">
                  <c:v>1.2145700000000001E-10</c:v>
                </c:pt>
                <c:pt idx="158">
                  <c:v>4.0529999999999999E-10</c:v>
                </c:pt>
                <c:pt idx="159">
                  <c:v>5.5862099999999999E-10</c:v>
                </c:pt>
                <c:pt idx="160">
                  <c:v>5.5862099999999999E-10</c:v>
                </c:pt>
                <c:pt idx="161">
                  <c:v>3.8663499999999998E-10</c:v>
                </c:pt>
                <c:pt idx="162">
                  <c:v>1.8531800000000001E-11</c:v>
                </c:pt>
                <c:pt idx="163">
                  <c:v>2.2264800000000001E-10</c:v>
                </c:pt>
                <c:pt idx="164">
                  <c:v>8.7726100000000004E-10</c:v>
                </c:pt>
                <c:pt idx="165">
                  <c:v>1.1359100000000001E-9</c:v>
                </c:pt>
                <c:pt idx="166">
                  <c:v>1.1252399999999999E-9</c:v>
                </c:pt>
                <c:pt idx="167">
                  <c:v>7.5060500000000002E-10</c:v>
                </c:pt>
                <c:pt idx="168">
                  <c:v>3.5597099999999998E-11</c:v>
                </c:pt>
                <c:pt idx="169">
                  <c:v>4.2929800000000002E-11</c:v>
                </c:pt>
                <c:pt idx="170">
                  <c:v>1.50654E-10</c:v>
                </c:pt>
                <c:pt idx="171">
                  <c:v>2.0264999999999999E-10</c:v>
                </c:pt>
                <c:pt idx="172">
                  <c:v>2.0264999999999999E-10</c:v>
                </c:pt>
                <c:pt idx="173">
                  <c:v>1.5998700000000001E-10</c:v>
                </c:pt>
                <c:pt idx="174">
                  <c:v>1.30789E-11</c:v>
                </c:pt>
                <c:pt idx="175">
                  <c:v>9.1192500000000006E-11</c:v>
                </c:pt>
                <c:pt idx="176">
                  <c:v>3.6263699999999998E-10</c:v>
                </c:pt>
                <c:pt idx="177">
                  <c:v>4.9329299999999998E-10</c:v>
                </c:pt>
                <c:pt idx="178">
                  <c:v>5.0262500000000001E-10</c:v>
                </c:pt>
                <c:pt idx="179">
                  <c:v>3.9463399999999999E-10</c:v>
                </c:pt>
                <c:pt idx="180">
                  <c:v>2.8264400000000001E-11</c:v>
                </c:pt>
                <c:pt idx="181">
                  <c:v>5.0929200000000001E-12</c:v>
                </c:pt>
                <c:pt idx="182">
                  <c:v>1.8398499999999999E-11</c:v>
                </c:pt>
                <c:pt idx="183">
                  <c:v>2.31981E-11</c:v>
                </c:pt>
                <c:pt idx="184">
                  <c:v>2.4664600000000001E-11</c:v>
                </c:pt>
                <c:pt idx="185">
                  <c:v>1.9598399999999999E-11</c:v>
                </c:pt>
                <c:pt idx="186">
                  <c:v>5.4262199999999999E-12</c:v>
                </c:pt>
                <c:pt idx="187">
                  <c:v>5.2262399999999998E-11</c:v>
                </c:pt>
                <c:pt idx="188">
                  <c:v>1.4932099999999999E-10</c:v>
                </c:pt>
                <c:pt idx="189">
                  <c:v>1.7731900000000001E-10</c:v>
                </c:pt>
                <c:pt idx="190">
                  <c:v>1.7198600000000001E-10</c:v>
                </c:pt>
                <c:pt idx="191">
                  <c:v>1.13591E-10</c:v>
                </c:pt>
                <c:pt idx="192">
                  <c:v>7.3860600000000003E-13</c:v>
                </c:pt>
                <c:pt idx="193">
                  <c:v>4.9729300000000001E-13</c:v>
                </c:pt>
                <c:pt idx="194">
                  <c:v>1.1959E-12</c:v>
                </c:pt>
                <c:pt idx="195">
                  <c:v>1.54654E-12</c:v>
                </c:pt>
                <c:pt idx="196">
                  <c:v>1.6798600000000001E-12</c:v>
                </c:pt>
                <c:pt idx="197">
                  <c:v>1.3732200000000001E-12</c:v>
                </c:pt>
                <c:pt idx="198">
                  <c:v>4.3063099999999998E-13</c:v>
                </c:pt>
                <c:pt idx="199">
                  <c:v>7.3727299999999996E-13</c:v>
                </c:pt>
                <c:pt idx="200">
                  <c:v>1.4932100000000001E-12</c:v>
                </c:pt>
                <c:pt idx="201">
                  <c:v>1.6532000000000001E-12</c:v>
                </c:pt>
                <c:pt idx="202">
                  <c:v>1.58654E-12</c:v>
                </c:pt>
                <c:pt idx="203">
                  <c:v>1.1972400000000001E-12</c:v>
                </c:pt>
                <c:pt idx="204">
                  <c:v>3.9463399999999999E-13</c:v>
                </c:pt>
                <c:pt idx="205">
                  <c:v>5.2928999999999996E-13</c:v>
                </c:pt>
                <c:pt idx="206">
                  <c:v>7.8793500000000001E-13</c:v>
                </c:pt>
                <c:pt idx="207">
                  <c:v>7.5060500000000001E-13</c:v>
                </c:pt>
                <c:pt idx="208">
                  <c:v>7.46606E-13</c:v>
                </c:pt>
                <c:pt idx="209">
                  <c:v>6.3728099999999996E-13</c:v>
                </c:pt>
                <c:pt idx="210">
                  <c:v>2.5464599999999999E-13</c:v>
                </c:pt>
                <c:pt idx="211">
                  <c:v>6.2394900000000001E-13</c:v>
                </c:pt>
                <c:pt idx="212">
                  <c:v>1.47988E-12</c:v>
                </c:pt>
                <c:pt idx="213">
                  <c:v>1.8265200000000002E-12</c:v>
                </c:pt>
                <c:pt idx="214">
                  <c:v>1.77319E-12</c:v>
                </c:pt>
                <c:pt idx="215">
                  <c:v>1.2679000000000001E-12</c:v>
                </c:pt>
                <c:pt idx="216">
                  <c:v>3.0130899999999998E-13</c:v>
                </c:pt>
                <c:pt idx="217">
                  <c:v>1.70653E-12</c:v>
                </c:pt>
                <c:pt idx="218">
                  <c:v>4.2129899999999998E-12</c:v>
                </c:pt>
                <c:pt idx="219">
                  <c:v>5.2662299999999999E-12</c:v>
                </c:pt>
                <c:pt idx="220">
                  <c:v>5.6662000000000002E-12</c:v>
                </c:pt>
                <c:pt idx="221">
                  <c:v>4.2663200000000003E-12</c:v>
                </c:pt>
                <c:pt idx="222">
                  <c:v>1.38655E-12</c:v>
                </c:pt>
                <c:pt idx="223">
                  <c:v>9.43923E-12</c:v>
                </c:pt>
                <c:pt idx="224">
                  <c:v>2.0265000000000001E-11</c:v>
                </c:pt>
                <c:pt idx="225">
                  <c:v>2.7331099999999999E-11</c:v>
                </c:pt>
                <c:pt idx="226">
                  <c:v>2.8797600000000001E-11</c:v>
                </c:pt>
                <c:pt idx="227">
                  <c:v>2.1731599999999998E-11</c:v>
                </c:pt>
                <c:pt idx="228">
                  <c:v>3.3330599999999999E-12</c:v>
                </c:pt>
                <c:pt idx="229">
                  <c:v>1.0932400000000001E-11</c:v>
                </c:pt>
                <c:pt idx="230">
                  <c:v>3.1464100000000002E-11</c:v>
                </c:pt>
                <c:pt idx="231">
                  <c:v>4.2263199999999997E-11</c:v>
                </c:pt>
                <c:pt idx="232">
                  <c:v>4.47963E-11</c:v>
                </c:pt>
                <c:pt idx="233">
                  <c:v>3.3997199999999998E-11</c:v>
                </c:pt>
                <c:pt idx="234">
                  <c:v>8.5593000000000005E-12</c:v>
                </c:pt>
                <c:pt idx="235">
                  <c:v>1.90651E-11</c:v>
                </c:pt>
                <c:pt idx="236">
                  <c:v>5.3595600000000001E-11</c:v>
                </c:pt>
                <c:pt idx="237">
                  <c:v>7.2127399999999999E-11</c:v>
                </c:pt>
                <c:pt idx="238">
                  <c:v>7.5327199999999999E-11</c:v>
                </c:pt>
                <c:pt idx="239">
                  <c:v>6.5061299999999994E-11</c:v>
                </c:pt>
                <c:pt idx="240">
                  <c:v>1.50654E-11</c:v>
                </c:pt>
                <c:pt idx="241">
                  <c:v>3.6796999999999998E-11</c:v>
                </c:pt>
                <c:pt idx="242">
                  <c:v>9.87919E-11</c:v>
                </c:pt>
                <c:pt idx="243">
                  <c:v>1.3732199999999999E-10</c:v>
                </c:pt>
                <c:pt idx="244">
                  <c:v>1.46655E-10</c:v>
                </c:pt>
                <c:pt idx="245">
                  <c:v>1.2679000000000001E-10</c:v>
                </c:pt>
                <c:pt idx="246">
                  <c:v>3.09308E-11</c:v>
                </c:pt>
                <c:pt idx="247">
                  <c:v>5.1062499999999998E-11</c:v>
                </c:pt>
                <c:pt idx="248">
                  <c:v>1.3012300000000001E-10</c:v>
                </c:pt>
                <c:pt idx="249">
                  <c:v>1.6931900000000001E-10</c:v>
                </c:pt>
                <c:pt idx="250">
                  <c:v>1.91984E-10</c:v>
                </c:pt>
                <c:pt idx="251">
                  <c:v>1.6532E-10</c:v>
                </c:pt>
                <c:pt idx="252">
                  <c:v>3.9996699999999999E-11</c:v>
                </c:pt>
                <c:pt idx="253">
                  <c:v>3.45305E-11</c:v>
                </c:pt>
                <c:pt idx="254">
                  <c:v>7.93268E-11</c:v>
                </c:pt>
                <c:pt idx="255">
                  <c:v>1.12257E-10</c:v>
                </c:pt>
                <c:pt idx="256">
                  <c:v>1.2692300000000001E-10</c:v>
                </c:pt>
                <c:pt idx="257">
                  <c:v>1.07325E-10</c:v>
                </c:pt>
                <c:pt idx="258">
                  <c:v>1.7731900000000001E-10</c:v>
                </c:pt>
                <c:pt idx="259">
                  <c:v>5.8795200000000004E-10</c:v>
                </c:pt>
                <c:pt idx="260">
                  <c:v>1.2425600000000001E-9</c:v>
                </c:pt>
                <c:pt idx="261">
                  <c:v>1.5465399999999999E-9</c:v>
                </c:pt>
                <c:pt idx="262">
                  <c:v>1.5598699999999999E-9</c:v>
                </c:pt>
                <c:pt idx="263">
                  <c:v>1.22657E-9</c:v>
                </c:pt>
                <c:pt idx="264">
                  <c:v>1.7331899999999999E-10</c:v>
                </c:pt>
                <c:pt idx="265">
                  <c:v>1.7731900000000001E-11</c:v>
                </c:pt>
                <c:pt idx="266">
                  <c:v>4.4129700000000002E-11</c:v>
                </c:pt>
                <c:pt idx="267">
                  <c:v>5.9728400000000004E-11</c:v>
                </c:pt>
                <c:pt idx="268">
                  <c:v>6.2794899999999995E-11</c:v>
                </c:pt>
                <c:pt idx="269">
                  <c:v>4.9062599999999998E-11</c:v>
                </c:pt>
                <c:pt idx="270">
                  <c:v>1.3732200000000001E-11</c:v>
                </c:pt>
                <c:pt idx="271">
                  <c:v>4.9729299999999999E-12</c:v>
                </c:pt>
                <c:pt idx="272">
                  <c:v>1.14924E-11</c:v>
                </c:pt>
                <c:pt idx="273">
                  <c:v>1.4932100000000001E-11</c:v>
                </c:pt>
                <c:pt idx="274">
                  <c:v>1.5198799999999999E-11</c:v>
                </c:pt>
                <c:pt idx="275">
                  <c:v>1.26656E-11</c:v>
                </c:pt>
                <c:pt idx="276">
                  <c:v>2.8664299999999999E-12</c:v>
                </c:pt>
                <c:pt idx="277">
                  <c:v>3.5330400000000001E-13</c:v>
                </c:pt>
                <c:pt idx="278">
                  <c:v>7.4393899999999999E-13</c:v>
                </c:pt>
                <c:pt idx="279">
                  <c:v>9.625880000000001E-13</c:v>
                </c:pt>
                <c:pt idx="280">
                  <c:v>9.8658600000000005E-13</c:v>
                </c:pt>
                <c:pt idx="281">
                  <c:v>8.3859800000000004E-13</c:v>
                </c:pt>
                <c:pt idx="282">
                  <c:v>2.9464300000000001E-13</c:v>
                </c:pt>
                <c:pt idx="283">
                  <c:v>2.97309E-13</c:v>
                </c:pt>
                <c:pt idx="284">
                  <c:v>6.2528199999999998E-13</c:v>
                </c:pt>
                <c:pt idx="285">
                  <c:v>6.8927699999999995E-13</c:v>
                </c:pt>
                <c:pt idx="286">
                  <c:v>7.1727499999999999E-13</c:v>
                </c:pt>
                <c:pt idx="287">
                  <c:v>5.6661999999999996E-13</c:v>
                </c:pt>
                <c:pt idx="288">
                  <c:v>2.0531700000000001E-13</c:v>
                </c:pt>
                <c:pt idx="289">
                  <c:v>3.02642E-13</c:v>
                </c:pt>
                <c:pt idx="290">
                  <c:v>5.31956E-13</c:v>
                </c:pt>
                <c:pt idx="291">
                  <c:v>6.9194299999999999E-13</c:v>
                </c:pt>
                <c:pt idx="292">
                  <c:v>6.4928000000000004E-13</c:v>
                </c:pt>
                <c:pt idx="293">
                  <c:v>5.3462300000000001E-13</c:v>
                </c:pt>
                <c:pt idx="294">
                  <c:v>5.6528699999999999E-13</c:v>
                </c:pt>
                <c:pt idx="295">
                  <c:v>1.50654E-12</c:v>
                </c:pt>
                <c:pt idx="296">
                  <c:v>3.01309E-12</c:v>
                </c:pt>
                <c:pt idx="297">
                  <c:v>4.0663299999999997E-12</c:v>
                </c:pt>
                <c:pt idx="298">
                  <c:v>4.4396400000000003E-12</c:v>
                </c:pt>
                <c:pt idx="299">
                  <c:v>3.5330400000000001E-12</c:v>
                </c:pt>
                <c:pt idx="300">
                  <c:v>2.1198299999999999E-12</c:v>
                </c:pt>
                <c:pt idx="301">
                  <c:v>5.0529200000000002E-12</c:v>
                </c:pt>
                <c:pt idx="302">
                  <c:v>1.03325E-11</c:v>
                </c:pt>
                <c:pt idx="303">
                  <c:v>1.3732200000000001E-11</c:v>
                </c:pt>
                <c:pt idx="304">
                  <c:v>1.50654E-11</c:v>
                </c:pt>
                <c:pt idx="305">
                  <c:v>1.3318900000000001E-11</c:v>
                </c:pt>
                <c:pt idx="306">
                  <c:v>5.9595100000000003E-12</c:v>
                </c:pt>
                <c:pt idx="307">
                  <c:v>9.2792399999999999E-12</c:v>
                </c:pt>
                <c:pt idx="308">
                  <c:v>1.8398499999999999E-11</c:v>
                </c:pt>
                <c:pt idx="309">
                  <c:v>2.4531299999999999E-11</c:v>
                </c:pt>
                <c:pt idx="310">
                  <c:v>2.6531199999999999E-11</c:v>
                </c:pt>
                <c:pt idx="311">
                  <c:v>2.31981E-11</c:v>
                </c:pt>
                <c:pt idx="312">
                  <c:v>8.4659699999999993E-12</c:v>
                </c:pt>
                <c:pt idx="313">
                  <c:v>8.6926199999999998E-12</c:v>
                </c:pt>
                <c:pt idx="314">
                  <c:v>1.7331900000000001E-11</c:v>
                </c:pt>
                <c:pt idx="315">
                  <c:v>2.1731599999999998E-11</c:v>
                </c:pt>
                <c:pt idx="316">
                  <c:v>2.4931299999999999E-11</c:v>
                </c:pt>
                <c:pt idx="317">
                  <c:v>2.2131499999999999E-11</c:v>
                </c:pt>
                <c:pt idx="318">
                  <c:v>1.0439100000000001E-11</c:v>
                </c:pt>
                <c:pt idx="319">
                  <c:v>1.54654E-11</c:v>
                </c:pt>
                <c:pt idx="320">
                  <c:v>2.8264400000000001E-11</c:v>
                </c:pt>
                <c:pt idx="321">
                  <c:v>3.8930100000000001E-11</c:v>
                </c:pt>
                <c:pt idx="322">
                  <c:v>4.4529700000000002E-11</c:v>
                </c:pt>
                <c:pt idx="323">
                  <c:v>4.0130000000000001E-11</c:v>
                </c:pt>
                <c:pt idx="324">
                  <c:v>1.6132000000000001E-11</c:v>
                </c:pt>
                <c:pt idx="325">
                  <c:v>1.33056E-11</c:v>
                </c:pt>
                <c:pt idx="326">
                  <c:v>2.93309E-11</c:v>
                </c:pt>
                <c:pt idx="327">
                  <c:v>4.0396699999999999E-11</c:v>
                </c:pt>
                <c:pt idx="328">
                  <c:v>4.63962E-11</c:v>
                </c:pt>
                <c:pt idx="329">
                  <c:v>4.1863199999999997E-11</c:v>
                </c:pt>
                <c:pt idx="330">
                  <c:v>2.4931299999999999E-11</c:v>
                </c:pt>
                <c:pt idx="331">
                  <c:v>3.8130200000000001E-11</c:v>
                </c:pt>
                <c:pt idx="332">
                  <c:v>8.2793200000000005E-11</c:v>
                </c:pt>
                <c:pt idx="333">
                  <c:v>1.14657E-10</c:v>
                </c:pt>
                <c:pt idx="334">
                  <c:v>1.3198899999999999E-10</c:v>
                </c:pt>
                <c:pt idx="335">
                  <c:v>1.2079E-10</c:v>
                </c:pt>
                <c:pt idx="336">
                  <c:v>5.3995600000000001E-11</c:v>
                </c:pt>
                <c:pt idx="337">
                  <c:v>9.6392099999999997E-12</c:v>
                </c:pt>
                <c:pt idx="338">
                  <c:v>1.9865000000000001E-11</c:v>
                </c:pt>
                <c:pt idx="339">
                  <c:v>2.6931099999999999E-11</c:v>
                </c:pt>
                <c:pt idx="340">
                  <c:v>3.1464100000000002E-11</c:v>
                </c:pt>
                <c:pt idx="341">
                  <c:v>2.8530999999999999E-11</c:v>
                </c:pt>
                <c:pt idx="342">
                  <c:v>1.39989E-11</c:v>
                </c:pt>
                <c:pt idx="343">
                  <c:v>7.6393700000000004E-12</c:v>
                </c:pt>
                <c:pt idx="344">
                  <c:v>1.6398699999999999E-11</c:v>
                </c:pt>
                <c:pt idx="345">
                  <c:v>2.2664800000000001E-11</c:v>
                </c:pt>
                <c:pt idx="346">
                  <c:v>2.59979E-11</c:v>
                </c:pt>
                <c:pt idx="347">
                  <c:v>2.3864700000000001E-11</c:v>
                </c:pt>
                <c:pt idx="348">
                  <c:v>1.1065800000000001E-11</c:v>
                </c:pt>
                <c:pt idx="349">
                  <c:v>2.3464700000000002E-12</c:v>
                </c:pt>
                <c:pt idx="350">
                  <c:v>4.02634E-12</c:v>
                </c:pt>
                <c:pt idx="351">
                  <c:v>5.3195599999999996E-12</c:v>
                </c:pt>
                <c:pt idx="352">
                  <c:v>6.2128199999999998E-12</c:v>
                </c:pt>
                <c:pt idx="353">
                  <c:v>5.85285E-12</c:v>
                </c:pt>
                <c:pt idx="354">
                  <c:v>2.99975E-12</c:v>
                </c:pt>
                <c:pt idx="355">
                  <c:v>2.0264999999999999E-12</c:v>
                </c:pt>
                <c:pt idx="356">
                  <c:v>3.4130499999999999E-12</c:v>
                </c:pt>
                <c:pt idx="357">
                  <c:v>4.6129600000000002E-12</c:v>
                </c:pt>
                <c:pt idx="358">
                  <c:v>5.4262199999999999E-12</c:v>
                </c:pt>
                <c:pt idx="359">
                  <c:v>4.7462800000000002E-12</c:v>
                </c:pt>
                <c:pt idx="360">
                  <c:v>3.15974E-12</c:v>
                </c:pt>
                <c:pt idx="361">
                  <c:v>4.5729600000000003E-12</c:v>
                </c:pt>
                <c:pt idx="362">
                  <c:v>1.02125E-11</c:v>
                </c:pt>
                <c:pt idx="363">
                  <c:v>1.46655E-11</c:v>
                </c:pt>
                <c:pt idx="364">
                  <c:v>1.7731900000000001E-11</c:v>
                </c:pt>
                <c:pt idx="365">
                  <c:v>1.6398699999999999E-11</c:v>
                </c:pt>
                <c:pt idx="366">
                  <c:v>9.2792399999999999E-12</c:v>
                </c:pt>
                <c:pt idx="367">
                  <c:v>1.46655E-12</c:v>
                </c:pt>
                <c:pt idx="368">
                  <c:v>6.2261600000000004E-13</c:v>
                </c:pt>
                <c:pt idx="369">
                  <c:v>7.9593499999999998E-13</c:v>
                </c:pt>
                <c:pt idx="370">
                  <c:v>9.3992300000000001E-13</c:v>
                </c:pt>
                <c:pt idx="371">
                  <c:v>9.6392099999999997E-13</c:v>
                </c:pt>
                <c:pt idx="372">
                  <c:v>5.05292E-13</c:v>
                </c:pt>
                <c:pt idx="373">
                  <c:v>3.3863899999999999E-13</c:v>
                </c:pt>
                <c:pt idx="374">
                  <c:v>5.0395900000000003E-13</c:v>
                </c:pt>
                <c:pt idx="375">
                  <c:v>7.0127600000000003E-13</c:v>
                </c:pt>
                <c:pt idx="376">
                  <c:v>7.9593499999999998E-13</c:v>
                </c:pt>
                <c:pt idx="377">
                  <c:v>7.3593999999999999E-13</c:v>
                </c:pt>
                <c:pt idx="378">
                  <c:v>4.8795999999999997E-13</c:v>
                </c:pt>
                <c:pt idx="379">
                  <c:v>7.5593799999999996E-13</c:v>
                </c:pt>
                <c:pt idx="380">
                  <c:v>1.2572300000000001E-12</c:v>
                </c:pt>
                <c:pt idx="381">
                  <c:v>1.50654E-12</c:v>
                </c:pt>
                <c:pt idx="382">
                  <c:v>1.6798600000000001E-12</c:v>
                </c:pt>
                <c:pt idx="383">
                  <c:v>1.50654E-12</c:v>
                </c:pt>
                <c:pt idx="384">
                  <c:v>8.7192900000000003E-13</c:v>
                </c:pt>
                <c:pt idx="385">
                  <c:v>1.30656E-12</c:v>
                </c:pt>
                <c:pt idx="386">
                  <c:v>1.9865000000000001E-12</c:v>
                </c:pt>
                <c:pt idx="387">
                  <c:v>2.54646E-12</c:v>
                </c:pt>
                <c:pt idx="388">
                  <c:v>2.9197600000000001E-12</c:v>
                </c:pt>
                <c:pt idx="389">
                  <c:v>2.78644E-12</c:v>
                </c:pt>
                <c:pt idx="390">
                  <c:v>1.58654E-12</c:v>
                </c:pt>
                <c:pt idx="391">
                  <c:v>1.73319E-12</c:v>
                </c:pt>
                <c:pt idx="392">
                  <c:v>2.7197799999999999E-12</c:v>
                </c:pt>
                <c:pt idx="393">
                  <c:v>3.7330299999999999E-12</c:v>
                </c:pt>
                <c:pt idx="394">
                  <c:v>4.2529800000000003E-12</c:v>
                </c:pt>
                <c:pt idx="395">
                  <c:v>3.86635E-12</c:v>
                </c:pt>
                <c:pt idx="396">
                  <c:v>2.6664499999999998E-12</c:v>
                </c:pt>
                <c:pt idx="397">
                  <c:v>3.31973E-12</c:v>
                </c:pt>
                <c:pt idx="398">
                  <c:v>5.9195099999999997E-12</c:v>
                </c:pt>
                <c:pt idx="399">
                  <c:v>7.8260200000000002E-12</c:v>
                </c:pt>
                <c:pt idx="400">
                  <c:v>9.0125900000000005E-12</c:v>
                </c:pt>
                <c:pt idx="401">
                  <c:v>8.3993100000000005E-12</c:v>
                </c:pt>
                <c:pt idx="402">
                  <c:v>6.81278E-12</c:v>
                </c:pt>
                <c:pt idx="403">
                  <c:v>1.0932400000000001E-11</c:v>
                </c:pt>
                <c:pt idx="404">
                  <c:v>1.82652E-11</c:v>
                </c:pt>
                <c:pt idx="405">
                  <c:v>2.4264700000000001E-11</c:v>
                </c:pt>
                <c:pt idx="406">
                  <c:v>2.7864400000000002E-11</c:v>
                </c:pt>
                <c:pt idx="407">
                  <c:v>2.5864500000000002E-11</c:v>
                </c:pt>
                <c:pt idx="408">
                  <c:v>1.4532099999999999E-11</c:v>
                </c:pt>
                <c:pt idx="409">
                  <c:v>1.03991E-11</c:v>
                </c:pt>
                <c:pt idx="410">
                  <c:v>1.6398699999999999E-11</c:v>
                </c:pt>
                <c:pt idx="411">
                  <c:v>2.1064900000000001E-11</c:v>
                </c:pt>
                <c:pt idx="412">
                  <c:v>2.4131399999999999E-11</c:v>
                </c:pt>
                <c:pt idx="413">
                  <c:v>2.23982E-11</c:v>
                </c:pt>
                <c:pt idx="414">
                  <c:v>1.5332100000000001E-11</c:v>
                </c:pt>
                <c:pt idx="415">
                  <c:v>1.8131800000000002E-11</c:v>
                </c:pt>
                <c:pt idx="416">
                  <c:v>2.9064299999999998E-11</c:v>
                </c:pt>
                <c:pt idx="417">
                  <c:v>3.7063600000000003E-11</c:v>
                </c:pt>
                <c:pt idx="418">
                  <c:v>4.3329800000000001E-11</c:v>
                </c:pt>
                <c:pt idx="419">
                  <c:v>4.1463299999999997E-11</c:v>
                </c:pt>
                <c:pt idx="420">
                  <c:v>2.2664800000000001E-11</c:v>
                </c:pt>
                <c:pt idx="421">
                  <c:v>1.30789E-11</c:v>
                </c:pt>
                <c:pt idx="422">
                  <c:v>1.6398699999999999E-11</c:v>
                </c:pt>
                <c:pt idx="423">
                  <c:v>2.2131499999999999E-11</c:v>
                </c:pt>
                <c:pt idx="424">
                  <c:v>2.6131199999999999E-11</c:v>
                </c:pt>
                <c:pt idx="425">
                  <c:v>2.4664600000000001E-11</c:v>
                </c:pt>
                <c:pt idx="426">
                  <c:v>1.17057E-11</c:v>
                </c:pt>
                <c:pt idx="427">
                  <c:v>4.3729799999999998E-12</c:v>
                </c:pt>
                <c:pt idx="428">
                  <c:v>2.31981E-12</c:v>
                </c:pt>
                <c:pt idx="429">
                  <c:v>3.1730699999999999E-12</c:v>
                </c:pt>
                <c:pt idx="430">
                  <c:v>3.70636E-12</c:v>
                </c:pt>
                <c:pt idx="431">
                  <c:v>3.4263899999999999E-12</c:v>
                </c:pt>
                <c:pt idx="432">
                  <c:v>6.4128099999999996E-12</c:v>
                </c:pt>
                <c:pt idx="433">
                  <c:v>1.5198799999999999E-11</c:v>
                </c:pt>
                <c:pt idx="434">
                  <c:v>2.71978E-11</c:v>
                </c:pt>
                <c:pt idx="435">
                  <c:v>3.6396999999999998E-11</c:v>
                </c:pt>
                <c:pt idx="436">
                  <c:v>4.3196499999999999E-11</c:v>
                </c:pt>
                <c:pt idx="437">
                  <c:v>4.1863199999999997E-11</c:v>
                </c:pt>
                <c:pt idx="438">
                  <c:v>2.5064600000000001E-11</c:v>
                </c:pt>
                <c:pt idx="439">
                  <c:v>7.3860600000000001E-12</c:v>
                </c:pt>
                <c:pt idx="440">
                  <c:v>2.4398000000000002E-12</c:v>
                </c:pt>
                <c:pt idx="441">
                  <c:v>3.1197400000000002E-12</c:v>
                </c:pt>
                <c:pt idx="442">
                  <c:v>3.6530300000000002E-12</c:v>
                </c:pt>
                <c:pt idx="443">
                  <c:v>3.55971E-12</c:v>
                </c:pt>
                <c:pt idx="444">
                  <c:v>2.0264999999999999E-12</c:v>
                </c:pt>
                <c:pt idx="445">
                  <c:v>7.9993399999999999E-13</c:v>
                </c:pt>
                <c:pt idx="446">
                  <c:v>4.2263199999999998E-13</c:v>
                </c:pt>
                <c:pt idx="447">
                  <c:v>6.1994900000000003E-13</c:v>
                </c:pt>
                <c:pt idx="448">
                  <c:v>6.7327799999999999E-13</c:v>
                </c:pt>
                <c:pt idx="449">
                  <c:v>6.8261100000000003E-13</c:v>
                </c:pt>
                <c:pt idx="450">
                  <c:v>4.23965E-13</c:v>
                </c:pt>
                <c:pt idx="451">
                  <c:v>3.6397000000000001E-13</c:v>
                </c:pt>
                <c:pt idx="452">
                  <c:v>4.0663300000000002E-13</c:v>
                </c:pt>
                <c:pt idx="453">
                  <c:v>5.5062199999999997E-13</c:v>
                </c:pt>
                <c:pt idx="454">
                  <c:v>5.9061800000000002E-13</c:v>
                </c:pt>
                <c:pt idx="455">
                  <c:v>5.8928500000000005E-13</c:v>
                </c:pt>
                <c:pt idx="456">
                  <c:v>4.7329499999999995E-13</c:v>
                </c:pt>
                <c:pt idx="457">
                  <c:v>5.0262499999999999E-13</c:v>
                </c:pt>
                <c:pt idx="458">
                  <c:v>7.5860400000000001E-13</c:v>
                </c:pt>
                <c:pt idx="459">
                  <c:v>8.6526200000000003E-13</c:v>
                </c:pt>
                <c:pt idx="460">
                  <c:v>9.7725300000000002E-13</c:v>
                </c:pt>
                <c:pt idx="461">
                  <c:v>9.9058500000000006E-13</c:v>
                </c:pt>
                <c:pt idx="462">
                  <c:v>5.9861799999999998E-13</c:v>
                </c:pt>
                <c:pt idx="463">
                  <c:v>6.1195000000000003E-13</c:v>
                </c:pt>
                <c:pt idx="464">
                  <c:v>8.5326299999999996E-13</c:v>
                </c:pt>
                <c:pt idx="465">
                  <c:v>1.08658E-12</c:v>
                </c:pt>
                <c:pt idx="466">
                  <c:v>1.1959E-12</c:v>
                </c:pt>
                <c:pt idx="467">
                  <c:v>1.1479099999999999E-12</c:v>
                </c:pt>
                <c:pt idx="468">
                  <c:v>8.35932E-13</c:v>
                </c:pt>
                <c:pt idx="469">
                  <c:v>9.9591799999999992E-13</c:v>
                </c:pt>
                <c:pt idx="470">
                  <c:v>1.3732200000000001E-12</c:v>
                </c:pt>
                <c:pt idx="471">
                  <c:v>1.7198599999999999E-12</c:v>
                </c:pt>
                <c:pt idx="472">
                  <c:v>1.91984E-12</c:v>
                </c:pt>
                <c:pt idx="473">
                  <c:v>2.3064800000000001E-12</c:v>
                </c:pt>
                <c:pt idx="474">
                  <c:v>2.94643E-12</c:v>
                </c:pt>
                <c:pt idx="475">
                  <c:v>5.85285E-12</c:v>
                </c:pt>
                <c:pt idx="476">
                  <c:v>8.5459700000000006E-12</c:v>
                </c:pt>
                <c:pt idx="477">
                  <c:v>1.05191E-11</c:v>
                </c:pt>
                <c:pt idx="478">
                  <c:v>1.2358999999999999E-11</c:v>
                </c:pt>
                <c:pt idx="479">
                  <c:v>1.21857E-11</c:v>
                </c:pt>
                <c:pt idx="480">
                  <c:v>7.8260200000000002E-12</c:v>
                </c:pt>
                <c:pt idx="481">
                  <c:v>7.89269E-12</c:v>
                </c:pt>
                <c:pt idx="482">
                  <c:v>9.8525300000000002E-12</c:v>
                </c:pt>
                <c:pt idx="483">
                  <c:v>1.1999E-11</c:v>
                </c:pt>
                <c:pt idx="484">
                  <c:v>1.4132200000000001E-11</c:v>
                </c:pt>
                <c:pt idx="485">
                  <c:v>1.39989E-11</c:v>
                </c:pt>
                <c:pt idx="486">
                  <c:v>8.4259799999999996E-12</c:v>
                </c:pt>
                <c:pt idx="487">
                  <c:v>7.7593599999999998E-12</c:v>
                </c:pt>
                <c:pt idx="488">
                  <c:v>8.8392799999999999E-12</c:v>
                </c:pt>
                <c:pt idx="489">
                  <c:v>1.1359100000000001E-11</c:v>
                </c:pt>
                <c:pt idx="490">
                  <c:v>1.3465599999999999E-11</c:v>
                </c:pt>
                <c:pt idx="491">
                  <c:v>1.31989E-11</c:v>
                </c:pt>
                <c:pt idx="492">
                  <c:v>8.6259599999999993E-12</c:v>
                </c:pt>
                <c:pt idx="493">
                  <c:v>7.57271E-12</c:v>
                </c:pt>
                <c:pt idx="494">
                  <c:v>8.5459700000000006E-12</c:v>
                </c:pt>
                <c:pt idx="495">
                  <c:v>1.09191E-11</c:v>
                </c:pt>
                <c:pt idx="496">
                  <c:v>1.29723E-11</c:v>
                </c:pt>
                <c:pt idx="497">
                  <c:v>1.2838899999999999E-11</c:v>
                </c:pt>
                <c:pt idx="498">
                  <c:v>9.3725699999999995E-12</c:v>
                </c:pt>
                <c:pt idx="499">
                  <c:v>8.5726300000000004E-12</c:v>
                </c:pt>
                <c:pt idx="500">
                  <c:v>1.01992E-11</c:v>
                </c:pt>
                <c:pt idx="501">
                  <c:v>1.3118900000000001E-11</c:v>
                </c:pt>
                <c:pt idx="502">
                  <c:v>1.5998699999999999E-11</c:v>
                </c:pt>
                <c:pt idx="503">
                  <c:v>1.5332100000000001E-11</c:v>
                </c:pt>
                <c:pt idx="504">
                  <c:v>1.12124E-11</c:v>
                </c:pt>
                <c:pt idx="505">
                  <c:v>8.9326000000000001E-12</c:v>
                </c:pt>
                <c:pt idx="506">
                  <c:v>9.7458700000000008E-12</c:v>
                </c:pt>
                <c:pt idx="507">
                  <c:v>1.2332300000000001E-11</c:v>
                </c:pt>
                <c:pt idx="508">
                  <c:v>1.4532099999999999E-11</c:v>
                </c:pt>
                <c:pt idx="509">
                  <c:v>1.42655E-11</c:v>
                </c:pt>
                <c:pt idx="510">
                  <c:v>9.6125499999999999E-12</c:v>
                </c:pt>
                <c:pt idx="511">
                  <c:v>5.6795300000000001E-12</c:v>
                </c:pt>
                <c:pt idx="512">
                  <c:v>4.4529700000000002E-12</c:v>
                </c:pt>
                <c:pt idx="513">
                  <c:v>5.6262099999999997E-12</c:v>
                </c:pt>
                <c:pt idx="514">
                  <c:v>6.81278E-12</c:v>
                </c:pt>
                <c:pt idx="515">
                  <c:v>6.8527699999999997E-12</c:v>
                </c:pt>
                <c:pt idx="516">
                  <c:v>4.8796000000000003E-12</c:v>
                </c:pt>
                <c:pt idx="517">
                  <c:v>3.4530500000000001E-12</c:v>
                </c:pt>
                <c:pt idx="518">
                  <c:v>3.1730699999999999E-12</c:v>
                </c:pt>
                <c:pt idx="519">
                  <c:v>4.0529999999999998E-12</c:v>
                </c:pt>
                <c:pt idx="520">
                  <c:v>5.1462399999999997E-12</c:v>
                </c:pt>
                <c:pt idx="521">
                  <c:v>4.9729299999999999E-12</c:v>
                </c:pt>
                <c:pt idx="522">
                  <c:v>3.3463899999999998E-12</c:v>
                </c:pt>
                <c:pt idx="523">
                  <c:v>1.66653E-12</c:v>
                </c:pt>
                <c:pt idx="524">
                  <c:v>3.4263900000000002E-13</c:v>
                </c:pt>
                <c:pt idx="525">
                  <c:v>3.3730600000000002E-13</c:v>
                </c:pt>
                <c:pt idx="526">
                  <c:v>4.5063000000000002E-13</c:v>
                </c:pt>
                <c:pt idx="527">
                  <c:v>4.3329799999999999E-13</c:v>
                </c:pt>
                <c:pt idx="528">
                  <c:v>3.3863899999999999E-13</c:v>
                </c:pt>
                <c:pt idx="529">
                  <c:v>1.9998400000000001E-13</c:v>
                </c:pt>
                <c:pt idx="530">
                  <c:v>1.6931900000000001E-13</c:v>
                </c:pt>
                <c:pt idx="531">
                  <c:v>2.1064899999999999E-13</c:v>
                </c:pt>
                <c:pt idx="532">
                  <c:v>2.6131200000000002E-13</c:v>
                </c:pt>
                <c:pt idx="533">
                  <c:v>2.3864699999999998E-13</c:v>
                </c:pt>
                <c:pt idx="534">
                  <c:v>1.6665299999999999E-13</c:v>
                </c:pt>
                <c:pt idx="535">
                  <c:v>7.8393600000000003E-14</c:v>
                </c:pt>
                <c:pt idx="536">
                  <c:v>7.8793499999999999E-14</c:v>
                </c:pt>
                <c:pt idx="537">
                  <c:v>1.08524E-13</c:v>
                </c:pt>
                <c:pt idx="538">
                  <c:v>8.1593299999999995E-14</c:v>
                </c:pt>
                <c:pt idx="539">
                  <c:v>1.04125E-13</c:v>
                </c:pt>
                <c:pt idx="540">
                  <c:v>1.1972400000000001E-13</c:v>
                </c:pt>
                <c:pt idx="541">
                  <c:v>1.7998499999999999E-13</c:v>
                </c:pt>
                <c:pt idx="542">
                  <c:v>3.0930799999999998E-13</c:v>
                </c:pt>
                <c:pt idx="543">
                  <c:v>3.5597100000000002E-13</c:v>
                </c:pt>
                <c:pt idx="544">
                  <c:v>4.5196299999999999E-13</c:v>
                </c:pt>
                <c:pt idx="545">
                  <c:v>4.9862599999999998E-13</c:v>
                </c:pt>
                <c:pt idx="546">
                  <c:v>4.0130000000000002E-13</c:v>
                </c:pt>
                <c:pt idx="547">
                  <c:v>5.31956E-13</c:v>
                </c:pt>
                <c:pt idx="548">
                  <c:v>6.1195000000000003E-13</c:v>
                </c:pt>
                <c:pt idx="549">
                  <c:v>7.1860799999999996E-13</c:v>
                </c:pt>
                <c:pt idx="550">
                  <c:v>8.9459300000000004E-13</c:v>
                </c:pt>
                <c:pt idx="551">
                  <c:v>9.8391899999999994E-13</c:v>
                </c:pt>
                <c:pt idx="552">
                  <c:v>7.7593600000000004E-13</c:v>
                </c:pt>
                <c:pt idx="553">
                  <c:v>8.8526099999999998E-13</c:v>
                </c:pt>
                <c:pt idx="554">
                  <c:v>1.12524E-12</c:v>
                </c:pt>
                <c:pt idx="555">
                  <c:v>1.46655E-12</c:v>
                </c:pt>
                <c:pt idx="556">
                  <c:v>1.69319E-12</c:v>
                </c:pt>
                <c:pt idx="557">
                  <c:v>1.7998500000000001E-12</c:v>
                </c:pt>
                <c:pt idx="558">
                  <c:v>1.4132199999999999E-12</c:v>
                </c:pt>
                <c:pt idx="559">
                  <c:v>1.50654E-12</c:v>
                </c:pt>
                <c:pt idx="560">
                  <c:v>1.77319E-12</c:v>
                </c:pt>
                <c:pt idx="561">
                  <c:v>2.23982E-12</c:v>
                </c:pt>
                <c:pt idx="562">
                  <c:v>2.7197799999999999E-12</c:v>
                </c:pt>
                <c:pt idx="563">
                  <c:v>2.9197600000000001E-12</c:v>
                </c:pt>
                <c:pt idx="564">
                  <c:v>2.1998199999999998E-12</c:v>
                </c:pt>
                <c:pt idx="565">
                  <c:v>2.22648E-12</c:v>
                </c:pt>
                <c:pt idx="566">
                  <c:v>2.41314E-12</c:v>
                </c:pt>
                <c:pt idx="567">
                  <c:v>2.99975E-12</c:v>
                </c:pt>
                <c:pt idx="568">
                  <c:v>3.62637E-12</c:v>
                </c:pt>
                <c:pt idx="569">
                  <c:v>3.7197E-12</c:v>
                </c:pt>
                <c:pt idx="570">
                  <c:v>2.78644E-12</c:v>
                </c:pt>
                <c:pt idx="571">
                  <c:v>2.3997999999999999E-12</c:v>
                </c:pt>
                <c:pt idx="572">
                  <c:v>2.3997999999999999E-12</c:v>
                </c:pt>
                <c:pt idx="573">
                  <c:v>3.09308E-12</c:v>
                </c:pt>
                <c:pt idx="574">
                  <c:v>3.55971E-12</c:v>
                </c:pt>
                <c:pt idx="575">
                  <c:v>4.1596600000000001E-12</c:v>
                </c:pt>
                <c:pt idx="576">
                  <c:v>4.4396400000000003E-12</c:v>
                </c:pt>
                <c:pt idx="577">
                  <c:v>6.9061000000000002E-12</c:v>
                </c:pt>
                <c:pt idx="578">
                  <c:v>9.3992299999999993E-12</c:v>
                </c:pt>
                <c:pt idx="579">
                  <c:v>1.14391E-11</c:v>
                </c:pt>
                <c:pt idx="580">
                  <c:v>1.42655E-11</c:v>
                </c:pt>
                <c:pt idx="581">
                  <c:v>1.4532099999999999E-11</c:v>
                </c:pt>
                <c:pt idx="582">
                  <c:v>1.09991E-11</c:v>
                </c:pt>
                <c:pt idx="583">
                  <c:v>8.0526700000000007E-12</c:v>
                </c:pt>
                <c:pt idx="584">
                  <c:v>7.1060799999999999E-12</c:v>
                </c:pt>
                <c:pt idx="585">
                  <c:v>7.9460200000000005E-12</c:v>
                </c:pt>
                <c:pt idx="586">
                  <c:v>9.9325200000000006E-12</c:v>
                </c:pt>
                <c:pt idx="587">
                  <c:v>1.0772500000000001E-11</c:v>
                </c:pt>
                <c:pt idx="588">
                  <c:v>8.9192700000000002E-12</c:v>
                </c:pt>
                <c:pt idx="589">
                  <c:v>9.1725800000000005E-12</c:v>
                </c:pt>
                <c:pt idx="590">
                  <c:v>1.04791E-11</c:v>
                </c:pt>
                <c:pt idx="591">
                  <c:v>1.2825600000000001E-11</c:v>
                </c:pt>
                <c:pt idx="592">
                  <c:v>1.5998699999999999E-11</c:v>
                </c:pt>
                <c:pt idx="593">
                  <c:v>1.62653E-11</c:v>
                </c:pt>
                <c:pt idx="594">
                  <c:v>1.39989E-11</c:v>
                </c:pt>
                <c:pt idx="595">
                  <c:v>6.3994799999999997E-12</c:v>
                </c:pt>
                <c:pt idx="596">
                  <c:v>2.8131000000000002E-12</c:v>
                </c:pt>
                <c:pt idx="597">
                  <c:v>1.4932100000000001E-12</c:v>
                </c:pt>
                <c:pt idx="598">
                  <c:v>1.9065100000000001E-12</c:v>
                </c:pt>
                <c:pt idx="599">
                  <c:v>1.9865000000000001E-12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692928"/>
        <c:axId val="83693504"/>
      </c:scatterChart>
      <c:valAx>
        <c:axId val="83692928"/>
        <c:scaling>
          <c:orientation val="minMax"/>
          <c:max val="1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Mass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out"/>
        <c:tickLblPos val="nextTo"/>
        <c:crossAx val="83693504"/>
        <c:crosses val="autoZero"/>
        <c:crossBetween val="midCat"/>
        <c:majorUnit val="10"/>
      </c:valAx>
      <c:valAx>
        <c:axId val="83693504"/>
        <c:scaling>
          <c:logBase val="10"/>
          <c:orientation val="minMax"/>
          <c:max val="1.0000000000000005E-7"/>
          <c:min val="1.0000000000000008E-14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e-DE"/>
                  <a:t>Pressure (mbar)</a:t>
                </a:r>
              </a:p>
            </c:rich>
          </c:tx>
          <c:layout/>
          <c:overlay val="0"/>
        </c:title>
        <c:numFmt formatCode="0.00E+00" sourceLinked="1"/>
        <c:majorTickMark val="in"/>
        <c:minorTickMark val="in"/>
        <c:tickLblPos val="nextTo"/>
        <c:crossAx val="8369292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MASTERBOND EP30-2 covers TRA-BOND 2101</c:v>
          </c:tx>
          <c:spPr>
            <a:ln w="25400">
              <a:solidFill>
                <a:schemeClr val="accent5"/>
              </a:solidFill>
            </a:ln>
          </c:spPr>
          <c:marker>
            <c:symbol val="none"/>
          </c:marker>
          <c:xVal>
            <c:numRef>
              <c:f>'20110415_empty_chamber'!$J$4:$J$603</c:f>
              <c:numCache>
                <c:formatCode>General</c:formatCode>
                <c:ptCount val="600"/>
                <c:pt idx="0">
                  <c:v>0.5</c:v>
                </c:pt>
                <c:pt idx="1">
                  <c:v>0.66700000000000004</c:v>
                </c:pt>
                <c:pt idx="2">
                  <c:v>0.83299999999999996</c:v>
                </c:pt>
                <c:pt idx="3">
                  <c:v>1</c:v>
                </c:pt>
                <c:pt idx="4">
                  <c:v>1.167</c:v>
                </c:pt>
                <c:pt idx="5">
                  <c:v>1.333</c:v>
                </c:pt>
                <c:pt idx="6">
                  <c:v>1.5</c:v>
                </c:pt>
                <c:pt idx="7">
                  <c:v>1.667</c:v>
                </c:pt>
                <c:pt idx="8">
                  <c:v>1.833</c:v>
                </c:pt>
                <c:pt idx="9">
                  <c:v>2</c:v>
                </c:pt>
                <c:pt idx="10">
                  <c:v>2.1669999999999998</c:v>
                </c:pt>
                <c:pt idx="11">
                  <c:v>2.3330000000000002</c:v>
                </c:pt>
                <c:pt idx="12">
                  <c:v>2.5</c:v>
                </c:pt>
                <c:pt idx="13">
                  <c:v>2.6669999999999998</c:v>
                </c:pt>
                <c:pt idx="14">
                  <c:v>2.8330000000000002</c:v>
                </c:pt>
                <c:pt idx="15">
                  <c:v>3</c:v>
                </c:pt>
                <c:pt idx="16">
                  <c:v>3.1669999999999998</c:v>
                </c:pt>
                <c:pt idx="17">
                  <c:v>3.3330000000000002</c:v>
                </c:pt>
                <c:pt idx="18">
                  <c:v>3.5</c:v>
                </c:pt>
                <c:pt idx="19">
                  <c:v>3.6669999999999998</c:v>
                </c:pt>
                <c:pt idx="20">
                  <c:v>3.8330000000000002</c:v>
                </c:pt>
                <c:pt idx="21">
                  <c:v>4</c:v>
                </c:pt>
                <c:pt idx="22">
                  <c:v>4.1669999999999998</c:v>
                </c:pt>
                <c:pt idx="23">
                  <c:v>4.3330000000000002</c:v>
                </c:pt>
                <c:pt idx="24">
                  <c:v>4.5</c:v>
                </c:pt>
                <c:pt idx="25">
                  <c:v>4.6669999999999998</c:v>
                </c:pt>
                <c:pt idx="26">
                  <c:v>4.8330000000000002</c:v>
                </c:pt>
                <c:pt idx="27">
                  <c:v>5</c:v>
                </c:pt>
                <c:pt idx="28">
                  <c:v>5.1669999999999998</c:v>
                </c:pt>
                <c:pt idx="29">
                  <c:v>5.3330000000000002</c:v>
                </c:pt>
                <c:pt idx="30">
                  <c:v>5.5</c:v>
                </c:pt>
                <c:pt idx="31">
                  <c:v>5.6669999999999998</c:v>
                </c:pt>
                <c:pt idx="32">
                  <c:v>5.8330000000000002</c:v>
                </c:pt>
                <c:pt idx="33">
                  <c:v>6</c:v>
                </c:pt>
                <c:pt idx="34">
                  <c:v>6.1669999999999998</c:v>
                </c:pt>
                <c:pt idx="35">
                  <c:v>6.3330000000000002</c:v>
                </c:pt>
                <c:pt idx="36">
                  <c:v>6.5</c:v>
                </c:pt>
                <c:pt idx="37">
                  <c:v>6.6669999999999998</c:v>
                </c:pt>
                <c:pt idx="38">
                  <c:v>6.8330000000000002</c:v>
                </c:pt>
                <c:pt idx="39">
                  <c:v>7</c:v>
                </c:pt>
                <c:pt idx="40">
                  <c:v>7.1669999999999998</c:v>
                </c:pt>
                <c:pt idx="41">
                  <c:v>7.3330000000000002</c:v>
                </c:pt>
                <c:pt idx="42">
                  <c:v>7.5</c:v>
                </c:pt>
                <c:pt idx="43">
                  <c:v>7.6669999999999998</c:v>
                </c:pt>
                <c:pt idx="44">
                  <c:v>7.8330000000000002</c:v>
                </c:pt>
                <c:pt idx="45">
                  <c:v>8</c:v>
                </c:pt>
                <c:pt idx="46">
                  <c:v>8.1669999999999998</c:v>
                </c:pt>
                <c:pt idx="47">
                  <c:v>8.3330000000000002</c:v>
                </c:pt>
                <c:pt idx="48">
                  <c:v>8.5</c:v>
                </c:pt>
                <c:pt idx="49">
                  <c:v>8.6669999999999998</c:v>
                </c:pt>
                <c:pt idx="50">
                  <c:v>8.8330000000000002</c:v>
                </c:pt>
                <c:pt idx="51">
                  <c:v>9</c:v>
                </c:pt>
                <c:pt idx="52">
                  <c:v>9.1669999999999998</c:v>
                </c:pt>
                <c:pt idx="53">
                  <c:v>9.3330000000000002</c:v>
                </c:pt>
                <c:pt idx="54">
                  <c:v>9.5</c:v>
                </c:pt>
                <c:pt idx="55">
                  <c:v>9.6669999999999998</c:v>
                </c:pt>
                <c:pt idx="56">
                  <c:v>9.8330000000000002</c:v>
                </c:pt>
                <c:pt idx="57">
                  <c:v>10</c:v>
                </c:pt>
                <c:pt idx="58">
                  <c:v>10.167</c:v>
                </c:pt>
                <c:pt idx="59">
                  <c:v>10.333</c:v>
                </c:pt>
                <c:pt idx="60">
                  <c:v>10.5</c:v>
                </c:pt>
                <c:pt idx="61">
                  <c:v>10.667</c:v>
                </c:pt>
                <c:pt idx="62">
                  <c:v>10.833</c:v>
                </c:pt>
                <c:pt idx="63">
                  <c:v>11</c:v>
                </c:pt>
                <c:pt idx="64">
                  <c:v>11.167</c:v>
                </c:pt>
                <c:pt idx="65">
                  <c:v>11.333</c:v>
                </c:pt>
                <c:pt idx="66">
                  <c:v>11.5</c:v>
                </c:pt>
                <c:pt idx="67">
                  <c:v>11.667</c:v>
                </c:pt>
                <c:pt idx="68">
                  <c:v>11.833</c:v>
                </c:pt>
                <c:pt idx="69">
                  <c:v>12</c:v>
                </c:pt>
                <c:pt idx="70">
                  <c:v>12.167</c:v>
                </c:pt>
                <c:pt idx="71">
                  <c:v>12.333</c:v>
                </c:pt>
                <c:pt idx="72">
                  <c:v>12.5</c:v>
                </c:pt>
                <c:pt idx="73">
                  <c:v>12.667</c:v>
                </c:pt>
                <c:pt idx="74">
                  <c:v>12.833</c:v>
                </c:pt>
                <c:pt idx="75">
                  <c:v>13</c:v>
                </c:pt>
                <c:pt idx="76">
                  <c:v>13.167</c:v>
                </c:pt>
                <c:pt idx="77">
                  <c:v>13.333</c:v>
                </c:pt>
                <c:pt idx="78">
                  <c:v>13.5</c:v>
                </c:pt>
                <c:pt idx="79">
                  <c:v>13.667</c:v>
                </c:pt>
                <c:pt idx="80">
                  <c:v>13.833</c:v>
                </c:pt>
                <c:pt idx="81">
                  <c:v>14</c:v>
                </c:pt>
                <c:pt idx="82">
                  <c:v>14.167</c:v>
                </c:pt>
                <c:pt idx="83">
                  <c:v>14.333</c:v>
                </c:pt>
                <c:pt idx="84">
                  <c:v>14.5</c:v>
                </c:pt>
                <c:pt idx="85">
                  <c:v>14.667</c:v>
                </c:pt>
                <c:pt idx="86">
                  <c:v>14.833</c:v>
                </c:pt>
                <c:pt idx="87">
                  <c:v>15</c:v>
                </c:pt>
                <c:pt idx="88">
                  <c:v>15.167</c:v>
                </c:pt>
                <c:pt idx="89">
                  <c:v>15.333</c:v>
                </c:pt>
                <c:pt idx="90">
                  <c:v>15.5</c:v>
                </c:pt>
                <c:pt idx="91">
                  <c:v>15.667</c:v>
                </c:pt>
                <c:pt idx="92">
                  <c:v>15.833</c:v>
                </c:pt>
                <c:pt idx="93">
                  <c:v>16</c:v>
                </c:pt>
                <c:pt idx="94">
                  <c:v>16.167000000000002</c:v>
                </c:pt>
                <c:pt idx="95">
                  <c:v>16.332999999999998</c:v>
                </c:pt>
                <c:pt idx="96">
                  <c:v>16.5</c:v>
                </c:pt>
                <c:pt idx="97">
                  <c:v>16.667000000000002</c:v>
                </c:pt>
                <c:pt idx="98">
                  <c:v>16.832999999999998</c:v>
                </c:pt>
                <c:pt idx="99">
                  <c:v>17</c:v>
                </c:pt>
                <c:pt idx="100">
                  <c:v>17.167000000000002</c:v>
                </c:pt>
                <c:pt idx="101">
                  <c:v>17.332999999999998</c:v>
                </c:pt>
                <c:pt idx="102">
                  <c:v>17.5</c:v>
                </c:pt>
                <c:pt idx="103">
                  <c:v>17.667000000000002</c:v>
                </c:pt>
                <c:pt idx="104">
                  <c:v>17.832999999999998</c:v>
                </c:pt>
                <c:pt idx="105">
                  <c:v>18</c:v>
                </c:pt>
                <c:pt idx="106">
                  <c:v>18.167000000000002</c:v>
                </c:pt>
                <c:pt idx="107">
                  <c:v>18.332999999999998</c:v>
                </c:pt>
                <c:pt idx="108">
                  <c:v>18.5</c:v>
                </c:pt>
                <c:pt idx="109">
                  <c:v>18.667000000000002</c:v>
                </c:pt>
                <c:pt idx="110">
                  <c:v>18.832999999999998</c:v>
                </c:pt>
                <c:pt idx="111">
                  <c:v>19</c:v>
                </c:pt>
                <c:pt idx="112">
                  <c:v>19.167000000000002</c:v>
                </c:pt>
                <c:pt idx="113">
                  <c:v>19.332999999999998</c:v>
                </c:pt>
                <c:pt idx="114">
                  <c:v>19.5</c:v>
                </c:pt>
                <c:pt idx="115">
                  <c:v>19.667000000000002</c:v>
                </c:pt>
                <c:pt idx="116">
                  <c:v>19.832999999999998</c:v>
                </c:pt>
                <c:pt idx="117">
                  <c:v>20</c:v>
                </c:pt>
                <c:pt idx="118">
                  <c:v>20.167000000000002</c:v>
                </c:pt>
                <c:pt idx="119">
                  <c:v>20.332999999999998</c:v>
                </c:pt>
                <c:pt idx="120">
                  <c:v>20.5</c:v>
                </c:pt>
                <c:pt idx="121">
                  <c:v>20.667000000000002</c:v>
                </c:pt>
                <c:pt idx="122">
                  <c:v>20.832999999999998</c:v>
                </c:pt>
                <c:pt idx="123">
                  <c:v>21</c:v>
                </c:pt>
                <c:pt idx="124">
                  <c:v>21.167000000000002</c:v>
                </c:pt>
                <c:pt idx="125">
                  <c:v>21.332999999999998</c:v>
                </c:pt>
                <c:pt idx="126">
                  <c:v>21.5</c:v>
                </c:pt>
                <c:pt idx="127">
                  <c:v>21.667000000000002</c:v>
                </c:pt>
                <c:pt idx="128">
                  <c:v>21.832999999999998</c:v>
                </c:pt>
                <c:pt idx="129">
                  <c:v>22</c:v>
                </c:pt>
                <c:pt idx="130">
                  <c:v>22.167000000000002</c:v>
                </c:pt>
                <c:pt idx="131">
                  <c:v>22.332999999999998</c:v>
                </c:pt>
                <c:pt idx="132">
                  <c:v>22.5</c:v>
                </c:pt>
                <c:pt idx="133">
                  <c:v>22.667000000000002</c:v>
                </c:pt>
                <c:pt idx="134">
                  <c:v>22.832999999999998</c:v>
                </c:pt>
                <c:pt idx="135">
                  <c:v>23</c:v>
                </c:pt>
                <c:pt idx="136">
                  <c:v>23.167000000000002</c:v>
                </c:pt>
                <c:pt idx="137">
                  <c:v>23.332999999999998</c:v>
                </c:pt>
                <c:pt idx="138">
                  <c:v>23.5</c:v>
                </c:pt>
                <c:pt idx="139">
                  <c:v>23.667000000000002</c:v>
                </c:pt>
                <c:pt idx="140">
                  <c:v>23.832999999999998</c:v>
                </c:pt>
                <c:pt idx="141">
                  <c:v>24</c:v>
                </c:pt>
                <c:pt idx="142">
                  <c:v>24.167000000000002</c:v>
                </c:pt>
                <c:pt idx="143">
                  <c:v>24.332999999999998</c:v>
                </c:pt>
                <c:pt idx="144">
                  <c:v>24.5</c:v>
                </c:pt>
                <c:pt idx="145">
                  <c:v>24.667000000000002</c:v>
                </c:pt>
                <c:pt idx="146">
                  <c:v>24.832999999999998</c:v>
                </c:pt>
                <c:pt idx="147">
                  <c:v>25</c:v>
                </c:pt>
                <c:pt idx="148">
                  <c:v>25.167000000000002</c:v>
                </c:pt>
                <c:pt idx="149">
                  <c:v>25.332999999999998</c:v>
                </c:pt>
                <c:pt idx="150">
                  <c:v>25.5</c:v>
                </c:pt>
                <c:pt idx="151">
                  <c:v>25.667000000000002</c:v>
                </c:pt>
                <c:pt idx="152">
                  <c:v>25.832999999999998</c:v>
                </c:pt>
                <c:pt idx="153">
                  <c:v>26</c:v>
                </c:pt>
                <c:pt idx="154">
                  <c:v>26.167000000000002</c:v>
                </c:pt>
                <c:pt idx="155">
                  <c:v>26.332999999999998</c:v>
                </c:pt>
                <c:pt idx="156">
                  <c:v>26.5</c:v>
                </c:pt>
                <c:pt idx="157">
                  <c:v>26.667000000000002</c:v>
                </c:pt>
                <c:pt idx="158">
                  <c:v>26.832999999999998</c:v>
                </c:pt>
                <c:pt idx="159">
                  <c:v>27</c:v>
                </c:pt>
                <c:pt idx="160">
                  <c:v>27.167000000000002</c:v>
                </c:pt>
                <c:pt idx="161">
                  <c:v>27.332999999999998</c:v>
                </c:pt>
                <c:pt idx="162">
                  <c:v>27.5</c:v>
                </c:pt>
                <c:pt idx="163">
                  <c:v>27.667000000000002</c:v>
                </c:pt>
                <c:pt idx="164">
                  <c:v>27.832999999999998</c:v>
                </c:pt>
                <c:pt idx="165">
                  <c:v>28</c:v>
                </c:pt>
                <c:pt idx="166">
                  <c:v>28.167000000000002</c:v>
                </c:pt>
                <c:pt idx="167">
                  <c:v>28.332999999999998</c:v>
                </c:pt>
                <c:pt idx="168">
                  <c:v>28.5</c:v>
                </c:pt>
                <c:pt idx="169">
                  <c:v>28.667000000000002</c:v>
                </c:pt>
                <c:pt idx="170">
                  <c:v>28.832999999999998</c:v>
                </c:pt>
                <c:pt idx="171">
                  <c:v>29</c:v>
                </c:pt>
                <c:pt idx="172">
                  <c:v>29.167000000000002</c:v>
                </c:pt>
                <c:pt idx="173">
                  <c:v>29.332999999999998</c:v>
                </c:pt>
                <c:pt idx="174">
                  <c:v>29.5</c:v>
                </c:pt>
                <c:pt idx="175">
                  <c:v>29.667000000000002</c:v>
                </c:pt>
                <c:pt idx="176">
                  <c:v>29.832999999999998</c:v>
                </c:pt>
                <c:pt idx="177">
                  <c:v>30</c:v>
                </c:pt>
                <c:pt idx="178">
                  <c:v>30.167000000000002</c:v>
                </c:pt>
                <c:pt idx="179">
                  <c:v>30.332999999999998</c:v>
                </c:pt>
                <c:pt idx="180">
                  <c:v>30.5</c:v>
                </c:pt>
                <c:pt idx="181">
                  <c:v>30.667000000000002</c:v>
                </c:pt>
                <c:pt idx="182">
                  <c:v>30.832999999999998</c:v>
                </c:pt>
                <c:pt idx="183">
                  <c:v>31</c:v>
                </c:pt>
                <c:pt idx="184">
                  <c:v>31.167000000000002</c:v>
                </c:pt>
                <c:pt idx="185">
                  <c:v>31.332999999999998</c:v>
                </c:pt>
                <c:pt idx="186">
                  <c:v>31.5</c:v>
                </c:pt>
                <c:pt idx="187">
                  <c:v>31.667000000000002</c:v>
                </c:pt>
                <c:pt idx="188">
                  <c:v>31.832999999999998</c:v>
                </c:pt>
                <c:pt idx="189">
                  <c:v>32</c:v>
                </c:pt>
                <c:pt idx="190">
                  <c:v>32.167000000000002</c:v>
                </c:pt>
                <c:pt idx="191">
                  <c:v>32.332999999999998</c:v>
                </c:pt>
                <c:pt idx="192">
                  <c:v>32.5</c:v>
                </c:pt>
                <c:pt idx="193">
                  <c:v>32.667000000000002</c:v>
                </c:pt>
                <c:pt idx="194">
                  <c:v>32.832999999999998</c:v>
                </c:pt>
                <c:pt idx="195">
                  <c:v>33</c:v>
                </c:pt>
                <c:pt idx="196">
                  <c:v>33.167000000000002</c:v>
                </c:pt>
                <c:pt idx="197">
                  <c:v>33.332999999999998</c:v>
                </c:pt>
                <c:pt idx="198">
                  <c:v>33.5</c:v>
                </c:pt>
                <c:pt idx="199">
                  <c:v>33.667000000000002</c:v>
                </c:pt>
                <c:pt idx="200">
                  <c:v>33.832999999999998</c:v>
                </c:pt>
                <c:pt idx="201">
                  <c:v>34</c:v>
                </c:pt>
                <c:pt idx="202">
                  <c:v>34.167000000000002</c:v>
                </c:pt>
                <c:pt idx="203">
                  <c:v>34.332999999999998</c:v>
                </c:pt>
                <c:pt idx="204">
                  <c:v>34.5</c:v>
                </c:pt>
                <c:pt idx="205">
                  <c:v>34.667000000000002</c:v>
                </c:pt>
                <c:pt idx="206">
                  <c:v>34.832999999999998</c:v>
                </c:pt>
                <c:pt idx="207">
                  <c:v>35</c:v>
                </c:pt>
                <c:pt idx="208">
                  <c:v>35.167000000000002</c:v>
                </c:pt>
                <c:pt idx="209">
                  <c:v>35.332999999999998</c:v>
                </c:pt>
                <c:pt idx="210">
                  <c:v>35.5</c:v>
                </c:pt>
                <c:pt idx="211">
                  <c:v>35.667000000000002</c:v>
                </c:pt>
                <c:pt idx="212">
                  <c:v>35.832999999999998</c:v>
                </c:pt>
                <c:pt idx="213">
                  <c:v>36</c:v>
                </c:pt>
                <c:pt idx="214">
                  <c:v>36.167000000000002</c:v>
                </c:pt>
                <c:pt idx="215">
                  <c:v>36.332999999999998</c:v>
                </c:pt>
                <c:pt idx="216">
                  <c:v>36.5</c:v>
                </c:pt>
                <c:pt idx="217">
                  <c:v>36.667000000000002</c:v>
                </c:pt>
                <c:pt idx="218">
                  <c:v>36.832999999999998</c:v>
                </c:pt>
                <c:pt idx="219">
                  <c:v>37</c:v>
                </c:pt>
                <c:pt idx="220">
                  <c:v>37.167000000000002</c:v>
                </c:pt>
                <c:pt idx="221">
                  <c:v>37.332999999999998</c:v>
                </c:pt>
                <c:pt idx="222">
                  <c:v>37.5</c:v>
                </c:pt>
                <c:pt idx="223">
                  <c:v>37.667000000000002</c:v>
                </c:pt>
                <c:pt idx="224">
                  <c:v>37.832999999999998</c:v>
                </c:pt>
                <c:pt idx="225">
                  <c:v>38</c:v>
                </c:pt>
                <c:pt idx="226">
                  <c:v>38.167000000000002</c:v>
                </c:pt>
                <c:pt idx="227">
                  <c:v>38.332999999999998</c:v>
                </c:pt>
                <c:pt idx="228">
                  <c:v>38.5</c:v>
                </c:pt>
                <c:pt idx="229">
                  <c:v>38.667000000000002</c:v>
                </c:pt>
                <c:pt idx="230">
                  <c:v>38.832999999999998</c:v>
                </c:pt>
                <c:pt idx="231">
                  <c:v>39</c:v>
                </c:pt>
                <c:pt idx="232">
                  <c:v>39.167000000000002</c:v>
                </c:pt>
                <c:pt idx="233">
                  <c:v>39.332999999999998</c:v>
                </c:pt>
                <c:pt idx="234">
                  <c:v>39.5</c:v>
                </c:pt>
                <c:pt idx="235">
                  <c:v>39.667000000000002</c:v>
                </c:pt>
                <c:pt idx="236">
                  <c:v>39.832999999999998</c:v>
                </c:pt>
                <c:pt idx="237">
                  <c:v>40</c:v>
                </c:pt>
                <c:pt idx="238">
                  <c:v>40.167000000000002</c:v>
                </c:pt>
                <c:pt idx="239">
                  <c:v>40.332999999999998</c:v>
                </c:pt>
                <c:pt idx="240">
                  <c:v>40.5</c:v>
                </c:pt>
                <c:pt idx="241">
                  <c:v>40.667000000000002</c:v>
                </c:pt>
                <c:pt idx="242">
                  <c:v>40.832999999999998</c:v>
                </c:pt>
                <c:pt idx="243">
                  <c:v>41</c:v>
                </c:pt>
                <c:pt idx="244">
                  <c:v>41.167000000000002</c:v>
                </c:pt>
                <c:pt idx="245">
                  <c:v>41.332999999999998</c:v>
                </c:pt>
                <c:pt idx="246">
                  <c:v>41.5</c:v>
                </c:pt>
                <c:pt idx="247">
                  <c:v>41.667000000000002</c:v>
                </c:pt>
                <c:pt idx="248">
                  <c:v>41.832999999999998</c:v>
                </c:pt>
                <c:pt idx="249">
                  <c:v>42</c:v>
                </c:pt>
                <c:pt idx="250">
                  <c:v>42.167000000000002</c:v>
                </c:pt>
                <c:pt idx="251">
                  <c:v>42.332999999999998</c:v>
                </c:pt>
                <c:pt idx="252">
                  <c:v>42.5</c:v>
                </c:pt>
                <c:pt idx="253">
                  <c:v>42.667000000000002</c:v>
                </c:pt>
                <c:pt idx="254">
                  <c:v>42.832999999999998</c:v>
                </c:pt>
                <c:pt idx="255">
                  <c:v>43</c:v>
                </c:pt>
                <c:pt idx="256">
                  <c:v>43.167000000000002</c:v>
                </c:pt>
                <c:pt idx="257">
                  <c:v>43.332999999999998</c:v>
                </c:pt>
                <c:pt idx="258">
                  <c:v>43.5</c:v>
                </c:pt>
                <c:pt idx="259">
                  <c:v>43.667000000000002</c:v>
                </c:pt>
                <c:pt idx="260">
                  <c:v>43.832999999999998</c:v>
                </c:pt>
                <c:pt idx="261">
                  <c:v>44</c:v>
                </c:pt>
                <c:pt idx="262">
                  <c:v>44.167000000000002</c:v>
                </c:pt>
                <c:pt idx="263">
                  <c:v>44.332999999999998</c:v>
                </c:pt>
                <c:pt idx="264">
                  <c:v>44.5</c:v>
                </c:pt>
                <c:pt idx="265">
                  <c:v>44.667000000000002</c:v>
                </c:pt>
                <c:pt idx="266">
                  <c:v>44.832999999999998</c:v>
                </c:pt>
                <c:pt idx="267">
                  <c:v>45</c:v>
                </c:pt>
                <c:pt idx="268">
                  <c:v>45.167000000000002</c:v>
                </c:pt>
                <c:pt idx="269">
                  <c:v>45.332999999999998</c:v>
                </c:pt>
                <c:pt idx="270">
                  <c:v>45.5</c:v>
                </c:pt>
                <c:pt idx="271">
                  <c:v>45.667000000000002</c:v>
                </c:pt>
                <c:pt idx="272">
                  <c:v>45.832999999999998</c:v>
                </c:pt>
                <c:pt idx="273">
                  <c:v>46</c:v>
                </c:pt>
                <c:pt idx="274">
                  <c:v>46.167000000000002</c:v>
                </c:pt>
                <c:pt idx="275">
                  <c:v>46.332999999999998</c:v>
                </c:pt>
                <c:pt idx="276">
                  <c:v>46.5</c:v>
                </c:pt>
                <c:pt idx="277">
                  <c:v>46.667000000000002</c:v>
                </c:pt>
                <c:pt idx="278">
                  <c:v>46.832999999999998</c:v>
                </c:pt>
                <c:pt idx="279">
                  <c:v>47</c:v>
                </c:pt>
                <c:pt idx="280">
                  <c:v>47.167000000000002</c:v>
                </c:pt>
                <c:pt idx="281">
                  <c:v>47.332999999999998</c:v>
                </c:pt>
                <c:pt idx="282">
                  <c:v>47.5</c:v>
                </c:pt>
                <c:pt idx="283">
                  <c:v>47.667000000000002</c:v>
                </c:pt>
                <c:pt idx="284">
                  <c:v>47.832999999999998</c:v>
                </c:pt>
                <c:pt idx="285">
                  <c:v>48</c:v>
                </c:pt>
                <c:pt idx="286">
                  <c:v>48.167000000000002</c:v>
                </c:pt>
                <c:pt idx="287">
                  <c:v>48.332999999999998</c:v>
                </c:pt>
                <c:pt idx="288">
                  <c:v>48.5</c:v>
                </c:pt>
                <c:pt idx="289">
                  <c:v>48.667000000000002</c:v>
                </c:pt>
                <c:pt idx="290">
                  <c:v>48.832999999999998</c:v>
                </c:pt>
                <c:pt idx="291">
                  <c:v>49</c:v>
                </c:pt>
                <c:pt idx="292">
                  <c:v>49.167000000000002</c:v>
                </c:pt>
                <c:pt idx="293">
                  <c:v>49.332999999999998</c:v>
                </c:pt>
                <c:pt idx="294">
                  <c:v>49.5</c:v>
                </c:pt>
                <c:pt idx="295">
                  <c:v>49.667000000000002</c:v>
                </c:pt>
                <c:pt idx="296">
                  <c:v>49.832999999999998</c:v>
                </c:pt>
                <c:pt idx="297">
                  <c:v>50</c:v>
                </c:pt>
                <c:pt idx="298">
                  <c:v>50.167000000000002</c:v>
                </c:pt>
                <c:pt idx="299">
                  <c:v>50.332999999999998</c:v>
                </c:pt>
                <c:pt idx="300">
                  <c:v>50.5</c:v>
                </c:pt>
                <c:pt idx="301">
                  <c:v>50.667000000000002</c:v>
                </c:pt>
                <c:pt idx="302">
                  <c:v>50.832999999999998</c:v>
                </c:pt>
                <c:pt idx="303">
                  <c:v>51</c:v>
                </c:pt>
                <c:pt idx="304">
                  <c:v>51.167000000000002</c:v>
                </c:pt>
                <c:pt idx="305">
                  <c:v>51.332999999999998</c:v>
                </c:pt>
                <c:pt idx="306">
                  <c:v>51.5</c:v>
                </c:pt>
                <c:pt idx="307">
                  <c:v>51.667000000000002</c:v>
                </c:pt>
                <c:pt idx="308">
                  <c:v>51.832999999999998</c:v>
                </c:pt>
                <c:pt idx="309">
                  <c:v>52</c:v>
                </c:pt>
                <c:pt idx="310">
                  <c:v>52.167000000000002</c:v>
                </c:pt>
                <c:pt idx="311">
                  <c:v>52.332999999999998</c:v>
                </c:pt>
                <c:pt idx="312">
                  <c:v>52.5</c:v>
                </c:pt>
                <c:pt idx="313">
                  <c:v>52.667000000000002</c:v>
                </c:pt>
                <c:pt idx="314">
                  <c:v>52.832999999999998</c:v>
                </c:pt>
                <c:pt idx="315">
                  <c:v>53</c:v>
                </c:pt>
                <c:pt idx="316">
                  <c:v>53.167000000000002</c:v>
                </c:pt>
                <c:pt idx="317">
                  <c:v>53.332999999999998</c:v>
                </c:pt>
                <c:pt idx="318">
                  <c:v>53.5</c:v>
                </c:pt>
                <c:pt idx="319">
                  <c:v>53.667000000000002</c:v>
                </c:pt>
                <c:pt idx="320">
                  <c:v>53.832999999999998</c:v>
                </c:pt>
                <c:pt idx="321">
                  <c:v>54</c:v>
                </c:pt>
                <c:pt idx="322">
                  <c:v>54.167000000000002</c:v>
                </c:pt>
                <c:pt idx="323">
                  <c:v>54.332999999999998</c:v>
                </c:pt>
                <c:pt idx="324">
                  <c:v>54.5</c:v>
                </c:pt>
                <c:pt idx="325">
                  <c:v>54.667000000000002</c:v>
                </c:pt>
                <c:pt idx="326">
                  <c:v>54.832999999999998</c:v>
                </c:pt>
                <c:pt idx="327">
                  <c:v>55</c:v>
                </c:pt>
                <c:pt idx="328">
                  <c:v>55.167000000000002</c:v>
                </c:pt>
                <c:pt idx="329">
                  <c:v>55.332999999999998</c:v>
                </c:pt>
                <c:pt idx="330">
                  <c:v>55.5</c:v>
                </c:pt>
                <c:pt idx="331">
                  <c:v>55.667000000000002</c:v>
                </c:pt>
                <c:pt idx="332">
                  <c:v>55.832999999999998</c:v>
                </c:pt>
                <c:pt idx="333">
                  <c:v>56</c:v>
                </c:pt>
                <c:pt idx="334">
                  <c:v>56.167000000000002</c:v>
                </c:pt>
                <c:pt idx="335">
                  <c:v>56.332999999999998</c:v>
                </c:pt>
                <c:pt idx="336">
                  <c:v>56.5</c:v>
                </c:pt>
                <c:pt idx="337">
                  <c:v>56.667000000000002</c:v>
                </c:pt>
                <c:pt idx="338">
                  <c:v>56.832999999999998</c:v>
                </c:pt>
                <c:pt idx="339">
                  <c:v>57</c:v>
                </c:pt>
                <c:pt idx="340">
                  <c:v>57.167000000000002</c:v>
                </c:pt>
                <c:pt idx="341">
                  <c:v>57.332999999999998</c:v>
                </c:pt>
                <c:pt idx="342">
                  <c:v>57.5</c:v>
                </c:pt>
                <c:pt idx="343">
                  <c:v>57.667000000000002</c:v>
                </c:pt>
                <c:pt idx="344">
                  <c:v>57.832999999999998</c:v>
                </c:pt>
                <c:pt idx="345">
                  <c:v>58</c:v>
                </c:pt>
                <c:pt idx="346">
                  <c:v>58.167000000000002</c:v>
                </c:pt>
                <c:pt idx="347">
                  <c:v>58.332999999999998</c:v>
                </c:pt>
                <c:pt idx="348">
                  <c:v>58.5</c:v>
                </c:pt>
                <c:pt idx="349">
                  <c:v>58.667000000000002</c:v>
                </c:pt>
                <c:pt idx="350">
                  <c:v>58.832999999999998</c:v>
                </c:pt>
                <c:pt idx="351">
                  <c:v>59</c:v>
                </c:pt>
                <c:pt idx="352">
                  <c:v>59.167000000000002</c:v>
                </c:pt>
                <c:pt idx="353">
                  <c:v>59.332999999999998</c:v>
                </c:pt>
                <c:pt idx="354">
                  <c:v>59.5</c:v>
                </c:pt>
                <c:pt idx="355">
                  <c:v>59.667000000000002</c:v>
                </c:pt>
                <c:pt idx="356">
                  <c:v>59.832999999999998</c:v>
                </c:pt>
                <c:pt idx="357">
                  <c:v>60</c:v>
                </c:pt>
                <c:pt idx="358">
                  <c:v>60.167000000000002</c:v>
                </c:pt>
                <c:pt idx="359">
                  <c:v>60.332999999999998</c:v>
                </c:pt>
                <c:pt idx="360">
                  <c:v>60.5</c:v>
                </c:pt>
                <c:pt idx="361">
                  <c:v>60.667000000000002</c:v>
                </c:pt>
                <c:pt idx="362">
                  <c:v>60.834000000000003</c:v>
                </c:pt>
                <c:pt idx="363">
                  <c:v>61</c:v>
                </c:pt>
                <c:pt idx="364">
                  <c:v>61.167000000000002</c:v>
                </c:pt>
                <c:pt idx="365">
                  <c:v>61.334000000000003</c:v>
                </c:pt>
                <c:pt idx="366">
                  <c:v>61.5</c:v>
                </c:pt>
                <c:pt idx="367">
                  <c:v>61.667000000000002</c:v>
                </c:pt>
                <c:pt idx="368">
                  <c:v>61.834000000000003</c:v>
                </c:pt>
                <c:pt idx="369">
                  <c:v>62</c:v>
                </c:pt>
                <c:pt idx="370">
                  <c:v>62.167000000000002</c:v>
                </c:pt>
                <c:pt idx="371">
                  <c:v>62.334000000000003</c:v>
                </c:pt>
                <c:pt idx="372">
                  <c:v>62.5</c:v>
                </c:pt>
                <c:pt idx="373">
                  <c:v>62.667000000000002</c:v>
                </c:pt>
                <c:pt idx="374">
                  <c:v>62.834000000000003</c:v>
                </c:pt>
                <c:pt idx="375">
                  <c:v>63</c:v>
                </c:pt>
                <c:pt idx="376">
                  <c:v>63.167000000000002</c:v>
                </c:pt>
                <c:pt idx="377">
                  <c:v>63.334000000000003</c:v>
                </c:pt>
                <c:pt idx="378">
                  <c:v>63.5</c:v>
                </c:pt>
                <c:pt idx="379">
                  <c:v>63.667000000000002</c:v>
                </c:pt>
                <c:pt idx="380">
                  <c:v>63.834000000000003</c:v>
                </c:pt>
                <c:pt idx="381">
                  <c:v>64</c:v>
                </c:pt>
                <c:pt idx="382">
                  <c:v>64.167000000000002</c:v>
                </c:pt>
                <c:pt idx="383">
                  <c:v>64.334000000000003</c:v>
                </c:pt>
                <c:pt idx="384">
                  <c:v>64.5</c:v>
                </c:pt>
                <c:pt idx="385">
                  <c:v>64.667000000000002</c:v>
                </c:pt>
                <c:pt idx="386">
                  <c:v>64.834000000000003</c:v>
                </c:pt>
                <c:pt idx="387">
                  <c:v>65</c:v>
                </c:pt>
                <c:pt idx="388">
                  <c:v>65.167000000000002</c:v>
                </c:pt>
                <c:pt idx="389">
                  <c:v>65.334000000000003</c:v>
                </c:pt>
                <c:pt idx="390">
                  <c:v>65.5</c:v>
                </c:pt>
                <c:pt idx="391">
                  <c:v>65.667000000000002</c:v>
                </c:pt>
                <c:pt idx="392">
                  <c:v>65.832999999999998</c:v>
                </c:pt>
                <c:pt idx="393">
                  <c:v>66</c:v>
                </c:pt>
                <c:pt idx="394">
                  <c:v>66.167000000000002</c:v>
                </c:pt>
                <c:pt idx="395">
                  <c:v>66.332999999999998</c:v>
                </c:pt>
                <c:pt idx="396">
                  <c:v>66.5</c:v>
                </c:pt>
                <c:pt idx="397">
                  <c:v>66.667000000000002</c:v>
                </c:pt>
                <c:pt idx="398">
                  <c:v>66.832999999999998</c:v>
                </c:pt>
                <c:pt idx="399">
                  <c:v>67</c:v>
                </c:pt>
                <c:pt idx="400">
                  <c:v>67.167000000000002</c:v>
                </c:pt>
                <c:pt idx="401">
                  <c:v>67.332999999999998</c:v>
                </c:pt>
                <c:pt idx="402">
                  <c:v>67.5</c:v>
                </c:pt>
                <c:pt idx="403">
                  <c:v>67.667000000000002</c:v>
                </c:pt>
                <c:pt idx="404">
                  <c:v>67.832999999999998</c:v>
                </c:pt>
                <c:pt idx="405">
                  <c:v>68</c:v>
                </c:pt>
                <c:pt idx="406">
                  <c:v>68.167000000000002</c:v>
                </c:pt>
                <c:pt idx="407">
                  <c:v>68.332999999999998</c:v>
                </c:pt>
                <c:pt idx="408">
                  <c:v>68.5</c:v>
                </c:pt>
                <c:pt idx="409">
                  <c:v>68.667000000000002</c:v>
                </c:pt>
                <c:pt idx="410">
                  <c:v>68.832999999999998</c:v>
                </c:pt>
                <c:pt idx="411">
                  <c:v>69</c:v>
                </c:pt>
                <c:pt idx="412">
                  <c:v>69.167000000000002</c:v>
                </c:pt>
                <c:pt idx="413">
                  <c:v>69.332999999999998</c:v>
                </c:pt>
                <c:pt idx="414">
                  <c:v>69.5</c:v>
                </c:pt>
                <c:pt idx="415">
                  <c:v>69.667000000000002</c:v>
                </c:pt>
                <c:pt idx="416">
                  <c:v>69.832999999999998</c:v>
                </c:pt>
                <c:pt idx="417">
                  <c:v>70</c:v>
                </c:pt>
                <c:pt idx="418">
                  <c:v>70.167000000000002</c:v>
                </c:pt>
                <c:pt idx="419">
                  <c:v>70.332999999999998</c:v>
                </c:pt>
                <c:pt idx="420">
                  <c:v>70.5</c:v>
                </c:pt>
                <c:pt idx="421">
                  <c:v>70.667000000000002</c:v>
                </c:pt>
                <c:pt idx="422">
                  <c:v>70.832999999999998</c:v>
                </c:pt>
                <c:pt idx="423">
                  <c:v>71</c:v>
                </c:pt>
                <c:pt idx="424">
                  <c:v>71.167000000000002</c:v>
                </c:pt>
                <c:pt idx="425">
                  <c:v>71.332999999999998</c:v>
                </c:pt>
                <c:pt idx="426">
                  <c:v>71.5</c:v>
                </c:pt>
                <c:pt idx="427">
                  <c:v>71.667000000000002</c:v>
                </c:pt>
                <c:pt idx="428">
                  <c:v>71.832999999999998</c:v>
                </c:pt>
                <c:pt idx="429">
                  <c:v>72</c:v>
                </c:pt>
                <c:pt idx="430">
                  <c:v>72.167000000000002</c:v>
                </c:pt>
                <c:pt idx="431">
                  <c:v>72.332999999999998</c:v>
                </c:pt>
                <c:pt idx="432">
                  <c:v>72.5</c:v>
                </c:pt>
                <c:pt idx="433">
                  <c:v>72.667000000000002</c:v>
                </c:pt>
                <c:pt idx="434">
                  <c:v>72.832999999999998</c:v>
                </c:pt>
                <c:pt idx="435">
                  <c:v>73</c:v>
                </c:pt>
                <c:pt idx="436">
                  <c:v>73.167000000000002</c:v>
                </c:pt>
                <c:pt idx="437">
                  <c:v>73.332999999999998</c:v>
                </c:pt>
                <c:pt idx="438">
                  <c:v>73.5</c:v>
                </c:pt>
                <c:pt idx="439">
                  <c:v>73.667000000000002</c:v>
                </c:pt>
                <c:pt idx="440">
                  <c:v>73.832999999999998</c:v>
                </c:pt>
                <c:pt idx="441">
                  <c:v>74</c:v>
                </c:pt>
                <c:pt idx="442">
                  <c:v>74.167000000000002</c:v>
                </c:pt>
                <c:pt idx="443">
                  <c:v>74.332999999999998</c:v>
                </c:pt>
                <c:pt idx="444">
                  <c:v>74.5</c:v>
                </c:pt>
                <c:pt idx="445">
                  <c:v>74.667000000000002</c:v>
                </c:pt>
                <c:pt idx="446">
                  <c:v>74.832999999999998</c:v>
                </c:pt>
                <c:pt idx="447">
                  <c:v>75</c:v>
                </c:pt>
                <c:pt idx="448">
                  <c:v>75.167000000000002</c:v>
                </c:pt>
                <c:pt idx="449">
                  <c:v>75.332999999999998</c:v>
                </c:pt>
                <c:pt idx="450">
                  <c:v>75.5</c:v>
                </c:pt>
                <c:pt idx="451">
                  <c:v>75.667000000000002</c:v>
                </c:pt>
                <c:pt idx="452">
                  <c:v>75.832999999999998</c:v>
                </c:pt>
                <c:pt idx="453">
                  <c:v>76</c:v>
                </c:pt>
                <c:pt idx="454">
                  <c:v>76.167000000000002</c:v>
                </c:pt>
                <c:pt idx="455">
                  <c:v>76.332999999999998</c:v>
                </c:pt>
                <c:pt idx="456">
                  <c:v>76.5</c:v>
                </c:pt>
                <c:pt idx="457">
                  <c:v>76.667000000000002</c:v>
                </c:pt>
                <c:pt idx="458">
                  <c:v>76.832999999999998</c:v>
                </c:pt>
                <c:pt idx="459">
                  <c:v>77</c:v>
                </c:pt>
                <c:pt idx="460">
                  <c:v>77.167000000000002</c:v>
                </c:pt>
                <c:pt idx="461">
                  <c:v>77.332999999999998</c:v>
                </c:pt>
                <c:pt idx="462">
                  <c:v>77.5</c:v>
                </c:pt>
                <c:pt idx="463">
                  <c:v>77.667000000000002</c:v>
                </c:pt>
                <c:pt idx="464">
                  <c:v>77.832999999999998</c:v>
                </c:pt>
                <c:pt idx="465">
                  <c:v>78</c:v>
                </c:pt>
                <c:pt idx="466">
                  <c:v>78.167000000000002</c:v>
                </c:pt>
                <c:pt idx="467">
                  <c:v>78.332999999999998</c:v>
                </c:pt>
                <c:pt idx="468">
                  <c:v>78.5</c:v>
                </c:pt>
                <c:pt idx="469">
                  <c:v>78.667000000000002</c:v>
                </c:pt>
                <c:pt idx="470">
                  <c:v>78.832999999999998</c:v>
                </c:pt>
                <c:pt idx="471">
                  <c:v>79</c:v>
                </c:pt>
                <c:pt idx="472">
                  <c:v>79.167000000000002</c:v>
                </c:pt>
                <c:pt idx="473">
                  <c:v>79.332999999999998</c:v>
                </c:pt>
                <c:pt idx="474">
                  <c:v>79.5</c:v>
                </c:pt>
                <c:pt idx="475">
                  <c:v>79.667000000000002</c:v>
                </c:pt>
                <c:pt idx="476">
                  <c:v>79.832999999999998</c:v>
                </c:pt>
                <c:pt idx="477">
                  <c:v>80</c:v>
                </c:pt>
                <c:pt idx="478">
                  <c:v>80.167000000000002</c:v>
                </c:pt>
                <c:pt idx="479">
                  <c:v>80.332999999999998</c:v>
                </c:pt>
                <c:pt idx="480">
                  <c:v>80.5</c:v>
                </c:pt>
                <c:pt idx="481">
                  <c:v>80.667000000000002</c:v>
                </c:pt>
                <c:pt idx="482">
                  <c:v>80.832999999999998</c:v>
                </c:pt>
                <c:pt idx="483">
                  <c:v>81</c:v>
                </c:pt>
                <c:pt idx="484">
                  <c:v>81.167000000000002</c:v>
                </c:pt>
                <c:pt idx="485">
                  <c:v>81.332999999999998</c:v>
                </c:pt>
                <c:pt idx="486">
                  <c:v>81.5</c:v>
                </c:pt>
                <c:pt idx="487">
                  <c:v>81.667000000000002</c:v>
                </c:pt>
                <c:pt idx="488">
                  <c:v>81.832999999999998</c:v>
                </c:pt>
                <c:pt idx="489">
                  <c:v>82</c:v>
                </c:pt>
                <c:pt idx="490">
                  <c:v>82.167000000000002</c:v>
                </c:pt>
                <c:pt idx="491">
                  <c:v>82.332999999999998</c:v>
                </c:pt>
                <c:pt idx="492">
                  <c:v>82.5</c:v>
                </c:pt>
                <c:pt idx="493">
                  <c:v>82.667000000000002</c:v>
                </c:pt>
                <c:pt idx="494">
                  <c:v>82.832999999999998</c:v>
                </c:pt>
                <c:pt idx="495">
                  <c:v>83</c:v>
                </c:pt>
                <c:pt idx="496">
                  <c:v>83.167000000000002</c:v>
                </c:pt>
                <c:pt idx="497">
                  <c:v>83.332999999999998</c:v>
                </c:pt>
                <c:pt idx="498">
                  <c:v>83.5</c:v>
                </c:pt>
                <c:pt idx="499">
                  <c:v>83.667000000000002</c:v>
                </c:pt>
                <c:pt idx="500">
                  <c:v>83.832999999999998</c:v>
                </c:pt>
                <c:pt idx="501">
                  <c:v>84</c:v>
                </c:pt>
                <c:pt idx="502">
                  <c:v>84.167000000000002</c:v>
                </c:pt>
                <c:pt idx="503">
                  <c:v>84.332999999999998</c:v>
                </c:pt>
                <c:pt idx="504">
                  <c:v>84.5</c:v>
                </c:pt>
                <c:pt idx="505">
                  <c:v>84.667000000000002</c:v>
                </c:pt>
                <c:pt idx="506">
                  <c:v>84.832999999999998</c:v>
                </c:pt>
                <c:pt idx="507">
                  <c:v>85</c:v>
                </c:pt>
                <c:pt idx="508">
                  <c:v>85.167000000000002</c:v>
                </c:pt>
                <c:pt idx="509">
                  <c:v>85.332999999999998</c:v>
                </c:pt>
                <c:pt idx="510">
                  <c:v>85.5</c:v>
                </c:pt>
                <c:pt idx="511">
                  <c:v>85.667000000000002</c:v>
                </c:pt>
                <c:pt idx="512">
                  <c:v>85.832999999999998</c:v>
                </c:pt>
                <c:pt idx="513">
                  <c:v>86</c:v>
                </c:pt>
                <c:pt idx="514">
                  <c:v>86.167000000000002</c:v>
                </c:pt>
                <c:pt idx="515">
                  <c:v>86.332999999999998</c:v>
                </c:pt>
                <c:pt idx="516">
                  <c:v>86.5</c:v>
                </c:pt>
                <c:pt idx="517">
                  <c:v>86.667000000000002</c:v>
                </c:pt>
                <c:pt idx="518">
                  <c:v>86.832999999999998</c:v>
                </c:pt>
                <c:pt idx="519">
                  <c:v>87</c:v>
                </c:pt>
                <c:pt idx="520">
                  <c:v>87.167000000000002</c:v>
                </c:pt>
                <c:pt idx="521">
                  <c:v>87.332999999999998</c:v>
                </c:pt>
                <c:pt idx="522">
                  <c:v>87.5</c:v>
                </c:pt>
                <c:pt idx="523">
                  <c:v>87.665999999999997</c:v>
                </c:pt>
                <c:pt idx="524">
                  <c:v>87.832999999999998</c:v>
                </c:pt>
                <c:pt idx="525">
                  <c:v>88</c:v>
                </c:pt>
                <c:pt idx="526">
                  <c:v>88.165999999999997</c:v>
                </c:pt>
                <c:pt idx="527">
                  <c:v>88.332999999999998</c:v>
                </c:pt>
                <c:pt idx="528">
                  <c:v>88.5</c:v>
                </c:pt>
                <c:pt idx="529">
                  <c:v>88.665999999999997</c:v>
                </c:pt>
                <c:pt idx="530">
                  <c:v>88.832999999999998</c:v>
                </c:pt>
                <c:pt idx="531">
                  <c:v>89</c:v>
                </c:pt>
                <c:pt idx="532">
                  <c:v>89.165999999999997</c:v>
                </c:pt>
                <c:pt idx="533">
                  <c:v>89.332999999999998</c:v>
                </c:pt>
                <c:pt idx="534">
                  <c:v>89.5</c:v>
                </c:pt>
                <c:pt idx="535">
                  <c:v>89.665999999999997</c:v>
                </c:pt>
                <c:pt idx="536">
                  <c:v>89.832999999999998</c:v>
                </c:pt>
                <c:pt idx="537">
                  <c:v>90</c:v>
                </c:pt>
                <c:pt idx="538">
                  <c:v>90.165999999999997</c:v>
                </c:pt>
                <c:pt idx="539">
                  <c:v>90.332999999999998</c:v>
                </c:pt>
                <c:pt idx="540">
                  <c:v>90.5</c:v>
                </c:pt>
                <c:pt idx="541">
                  <c:v>90.665999999999997</c:v>
                </c:pt>
                <c:pt idx="542">
                  <c:v>90.832999999999998</c:v>
                </c:pt>
                <c:pt idx="543">
                  <c:v>91</c:v>
                </c:pt>
                <c:pt idx="544">
                  <c:v>91.165999999999997</c:v>
                </c:pt>
                <c:pt idx="545">
                  <c:v>91.332999999999998</c:v>
                </c:pt>
                <c:pt idx="546">
                  <c:v>91.5</c:v>
                </c:pt>
                <c:pt idx="547">
                  <c:v>91.665999999999997</c:v>
                </c:pt>
                <c:pt idx="548">
                  <c:v>91.832999999999998</c:v>
                </c:pt>
                <c:pt idx="549">
                  <c:v>92</c:v>
                </c:pt>
                <c:pt idx="550">
                  <c:v>92.165999999999997</c:v>
                </c:pt>
                <c:pt idx="551">
                  <c:v>92.332999999999998</c:v>
                </c:pt>
                <c:pt idx="552">
                  <c:v>92.5</c:v>
                </c:pt>
                <c:pt idx="553">
                  <c:v>92.665999999999997</c:v>
                </c:pt>
                <c:pt idx="554">
                  <c:v>92.832999999999998</c:v>
                </c:pt>
                <c:pt idx="555">
                  <c:v>93</c:v>
                </c:pt>
                <c:pt idx="556">
                  <c:v>93.165999999999997</c:v>
                </c:pt>
                <c:pt idx="557">
                  <c:v>93.332999999999998</c:v>
                </c:pt>
                <c:pt idx="558">
                  <c:v>93.5</c:v>
                </c:pt>
                <c:pt idx="559">
                  <c:v>93.665999999999997</c:v>
                </c:pt>
                <c:pt idx="560">
                  <c:v>93.832999999999998</c:v>
                </c:pt>
                <c:pt idx="561">
                  <c:v>94</c:v>
                </c:pt>
                <c:pt idx="562">
                  <c:v>94.165999999999997</c:v>
                </c:pt>
                <c:pt idx="563">
                  <c:v>94.332999999999998</c:v>
                </c:pt>
                <c:pt idx="564">
                  <c:v>94.5</c:v>
                </c:pt>
                <c:pt idx="565">
                  <c:v>94.665999999999997</c:v>
                </c:pt>
                <c:pt idx="566">
                  <c:v>94.832999999999998</c:v>
                </c:pt>
                <c:pt idx="567">
                  <c:v>95</c:v>
                </c:pt>
                <c:pt idx="568">
                  <c:v>95.165999999999997</c:v>
                </c:pt>
                <c:pt idx="569">
                  <c:v>95.332999999999998</c:v>
                </c:pt>
                <c:pt idx="570">
                  <c:v>95.5</c:v>
                </c:pt>
                <c:pt idx="571">
                  <c:v>95.665999999999997</c:v>
                </c:pt>
                <c:pt idx="572">
                  <c:v>95.832999999999998</c:v>
                </c:pt>
                <c:pt idx="573">
                  <c:v>96</c:v>
                </c:pt>
                <c:pt idx="574">
                  <c:v>96.165999999999997</c:v>
                </c:pt>
                <c:pt idx="575">
                  <c:v>96.332999999999998</c:v>
                </c:pt>
                <c:pt idx="576">
                  <c:v>96.5</c:v>
                </c:pt>
                <c:pt idx="577">
                  <c:v>96.665999999999997</c:v>
                </c:pt>
                <c:pt idx="578">
                  <c:v>96.832999999999998</c:v>
                </c:pt>
                <c:pt idx="579">
                  <c:v>97</c:v>
                </c:pt>
                <c:pt idx="580">
                  <c:v>97.165999999999997</c:v>
                </c:pt>
                <c:pt idx="581">
                  <c:v>97.332999999999998</c:v>
                </c:pt>
                <c:pt idx="582">
                  <c:v>97.5</c:v>
                </c:pt>
                <c:pt idx="583">
                  <c:v>97.665999999999997</c:v>
                </c:pt>
                <c:pt idx="584">
                  <c:v>97.832999999999998</c:v>
                </c:pt>
                <c:pt idx="585">
                  <c:v>98</c:v>
                </c:pt>
                <c:pt idx="586">
                  <c:v>98.165999999999997</c:v>
                </c:pt>
                <c:pt idx="587">
                  <c:v>98.332999999999998</c:v>
                </c:pt>
                <c:pt idx="588">
                  <c:v>98.5</c:v>
                </c:pt>
                <c:pt idx="589">
                  <c:v>98.665999999999997</c:v>
                </c:pt>
                <c:pt idx="590">
                  <c:v>98.832999999999998</c:v>
                </c:pt>
                <c:pt idx="591">
                  <c:v>99</c:v>
                </c:pt>
                <c:pt idx="592">
                  <c:v>99.165999999999997</c:v>
                </c:pt>
                <c:pt idx="593">
                  <c:v>99.332999999999998</c:v>
                </c:pt>
                <c:pt idx="594">
                  <c:v>99.5</c:v>
                </c:pt>
                <c:pt idx="595">
                  <c:v>99.665999999999997</c:v>
                </c:pt>
                <c:pt idx="596">
                  <c:v>99.832999999999998</c:v>
                </c:pt>
                <c:pt idx="597">
                  <c:v>100</c:v>
                </c:pt>
                <c:pt idx="598">
                  <c:v>100.166</c:v>
                </c:pt>
                <c:pt idx="599">
                  <c:v>100.333</c:v>
                </c:pt>
              </c:numCache>
            </c:numRef>
          </c:xVal>
          <c:yVal>
            <c:numRef>
              <c:f>'20110415_empty_chamber'!$K$4:$K$603</c:f>
              <c:numCache>
                <c:formatCode>0.00E+00</c:formatCode>
                <c:ptCount val="600"/>
                <c:pt idx="0">
                  <c:v>1.1599000000000001E-9</c:v>
                </c:pt>
                <c:pt idx="1">
                  <c:v>1.1719000000000001E-9</c:v>
                </c:pt>
                <c:pt idx="2">
                  <c:v>1.08791E-9</c:v>
                </c:pt>
                <c:pt idx="3">
                  <c:v>9.9991799999999998E-10</c:v>
                </c:pt>
                <c:pt idx="4">
                  <c:v>1.1799E-9</c:v>
                </c:pt>
                <c:pt idx="5">
                  <c:v>1.2505600000000001E-9</c:v>
                </c:pt>
                <c:pt idx="6">
                  <c:v>5.6928700000000003E-11</c:v>
                </c:pt>
                <c:pt idx="7">
                  <c:v>1.70653E-11</c:v>
                </c:pt>
                <c:pt idx="8">
                  <c:v>5.4262199999999999E-11</c:v>
                </c:pt>
                <c:pt idx="9">
                  <c:v>1.33189E-10</c:v>
                </c:pt>
                <c:pt idx="10">
                  <c:v>4.013E-10</c:v>
                </c:pt>
                <c:pt idx="11">
                  <c:v>7.8260299999999999E-10</c:v>
                </c:pt>
                <c:pt idx="12">
                  <c:v>9.4258900000000007E-12</c:v>
                </c:pt>
                <c:pt idx="13" formatCode="General">
                  <c:v>0</c:v>
                </c:pt>
                <c:pt idx="14" formatCode="General">
                  <c:v>0</c:v>
                </c:pt>
                <c:pt idx="15" formatCode="General">
                  <c:v>0</c:v>
                </c:pt>
                <c:pt idx="16" formatCode="General">
                  <c:v>0</c:v>
                </c:pt>
                <c:pt idx="17" formatCode="General">
                  <c:v>0</c:v>
                </c:pt>
                <c:pt idx="18" formatCode="General">
                  <c:v>0</c:v>
                </c:pt>
                <c:pt idx="19" formatCode="General">
                  <c:v>0</c:v>
                </c:pt>
                <c:pt idx="20" formatCode="General">
                  <c:v>0</c:v>
                </c:pt>
                <c:pt idx="21" formatCode="General">
                  <c:v>0</c:v>
                </c:pt>
                <c:pt idx="22" formatCode="General">
                  <c:v>0</c:v>
                </c:pt>
                <c:pt idx="23">
                  <c:v>2.9197600000000001E-14</c:v>
                </c:pt>
                <c:pt idx="24" formatCode="General">
                  <c:v>0</c:v>
                </c:pt>
                <c:pt idx="25" formatCode="General">
                  <c:v>0</c:v>
                </c:pt>
                <c:pt idx="26" formatCode="General">
                  <c:v>0</c:v>
                </c:pt>
                <c:pt idx="27" formatCode="General">
                  <c:v>0</c:v>
                </c:pt>
                <c:pt idx="28" formatCode="General">
                  <c:v>0</c:v>
                </c:pt>
                <c:pt idx="29" formatCode="General">
                  <c:v>0</c:v>
                </c:pt>
                <c:pt idx="30" formatCode="General">
                  <c:v>0</c:v>
                </c:pt>
                <c:pt idx="31" formatCode="General">
                  <c:v>0</c:v>
                </c:pt>
                <c:pt idx="32" formatCode="General">
                  <c:v>0</c:v>
                </c:pt>
                <c:pt idx="33" formatCode="General">
                  <c:v>0</c:v>
                </c:pt>
                <c:pt idx="34">
                  <c:v>4.0529999999999999E-14</c:v>
                </c:pt>
                <c:pt idx="35">
                  <c:v>5.6662000000000001E-14</c:v>
                </c:pt>
                <c:pt idx="36" formatCode="General">
                  <c:v>0</c:v>
                </c:pt>
                <c:pt idx="37" formatCode="General">
                  <c:v>0</c:v>
                </c:pt>
                <c:pt idx="38" formatCode="General">
                  <c:v>0</c:v>
                </c:pt>
                <c:pt idx="39" formatCode="General">
                  <c:v>0</c:v>
                </c:pt>
                <c:pt idx="40">
                  <c:v>2.2931500000000001E-14</c:v>
                </c:pt>
                <c:pt idx="41">
                  <c:v>3.2130699999999998E-14</c:v>
                </c:pt>
                <c:pt idx="42" formatCode="General">
                  <c:v>0</c:v>
                </c:pt>
                <c:pt idx="43">
                  <c:v>2.6397800000000001E-15</c:v>
                </c:pt>
                <c:pt idx="44">
                  <c:v>1.32656E-13</c:v>
                </c:pt>
                <c:pt idx="45">
                  <c:v>5.05292E-13</c:v>
                </c:pt>
                <c:pt idx="46">
                  <c:v>1.9998400000000001E-12</c:v>
                </c:pt>
                <c:pt idx="47">
                  <c:v>2.1998199999999998E-12</c:v>
                </c:pt>
                <c:pt idx="48">
                  <c:v>1.2359000000000001E-14</c:v>
                </c:pt>
                <c:pt idx="49">
                  <c:v>1.1412400000000001E-13</c:v>
                </c:pt>
                <c:pt idx="50">
                  <c:v>1.2958900000000001E-13</c:v>
                </c:pt>
                <c:pt idx="51" formatCode="General">
                  <c:v>0</c:v>
                </c:pt>
                <c:pt idx="52" formatCode="General">
                  <c:v>0</c:v>
                </c:pt>
                <c:pt idx="53">
                  <c:v>4.6796200000000001E-15</c:v>
                </c:pt>
                <c:pt idx="54">
                  <c:v>6.4794700000000003E-15</c:v>
                </c:pt>
                <c:pt idx="55">
                  <c:v>8.0126800000000003E-14</c:v>
                </c:pt>
                <c:pt idx="56">
                  <c:v>6.5061299999999996E-14</c:v>
                </c:pt>
                <c:pt idx="57" formatCode="General">
                  <c:v>0</c:v>
                </c:pt>
                <c:pt idx="58" formatCode="General">
                  <c:v>0</c:v>
                </c:pt>
                <c:pt idx="59" formatCode="General">
                  <c:v>0</c:v>
                </c:pt>
                <c:pt idx="60" formatCode="General">
                  <c:v>0</c:v>
                </c:pt>
                <c:pt idx="61" formatCode="General">
                  <c:v>0</c:v>
                </c:pt>
                <c:pt idx="62">
                  <c:v>6.6794500000000005E-16</c:v>
                </c:pt>
                <c:pt idx="63" formatCode="General">
                  <c:v>0</c:v>
                </c:pt>
                <c:pt idx="64">
                  <c:v>2.4264699999999998E-14</c:v>
                </c:pt>
                <c:pt idx="65">
                  <c:v>1.32922E-13</c:v>
                </c:pt>
                <c:pt idx="66">
                  <c:v>2.2398199999999999E-13</c:v>
                </c:pt>
                <c:pt idx="67">
                  <c:v>9.7858600000000009E-13</c:v>
                </c:pt>
                <c:pt idx="68">
                  <c:v>5.0795800000000001E-12</c:v>
                </c:pt>
                <c:pt idx="69">
                  <c:v>1.4132200000000001E-11</c:v>
                </c:pt>
                <c:pt idx="70">
                  <c:v>3.0397499999999998E-11</c:v>
                </c:pt>
                <c:pt idx="71">
                  <c:v>2.1331599999999998E-11</c:v>
                </c:pt>
                <c:pt idx="72">
                  <c:v>4.6796200000000003E-14</c:v>
                </c:pt>
                <c:pt idx="73">
                  <c:v>2.1198300000000001E-13</c:v>
                </c:pt>
                <c:pt idx="74">
                  <c:v>9.7591999999999995E-13</c:v>
                </c:pt>
                <c:pt idx="75">
                  <c:v>2.9197600000000001E-12</c:v>
                </c:pt>
                <c:pt idx="76">
                  <c:v>6.5327999999999998E-12</c:v>
                </c:pt>
                <c:pt idx="77">
                  <c:v>5.4795499999999996E-12</c:v>
                </c:pt>
                <c:pt idx="78">
                  <c:v>3.6663699999999998E-13</c:v>
                </c:pt>
                <c:pt idx="79">
                  <c:v>1.50654E-12</c:v>
                </c:pt>
                <c:pt idx="80">
                  <c:v>3.4263899999999999E-12</c:v>
                </c:pt>
                <c:pt idx="81">
                  <c:v>9.3325700000000005E-12</c:v>
                </c:pt>
                <c:pt idx="82">
                  <c:v>1.8531800000000001E-11</c:v>
                </c:pt>
                <c:pt idx="83">
                  <c:v>1.5998699999999999E-11</c:v>
                </c:pt>
                <c:pt idx="84">
                  <c:v>1.4932100000000001E-13</c:v>
                </c:pt>
                <c:pt idx="85">
                  <c:v>7.8660200000000004E-13</c:v>
                </c:pt>
                <c:pt idx="86">
                  <c:v>3.6397000000000003E-12</c:v>
                </c:pt>
                <c:pt idx="87">
                  <c:v>1.1052399999999999E-11</c:v>
                </c:pt>
                <c:pt idx="88">
                  <c:v>2.8264400000000001E-11</c:v>
                </c:pt>
                <c:pt idx="89">
                  <c:v>2.59979E-11</c:v>
                </c:pt>
                <c:pt idx="90">
                  <c:v>4.1463300000000002E-12</c:v>
                </c:pt>
                <c:pt idx="91">
                  <c:v>2.8131E-11</c:v>
                </c:pt>
                <c:pt idx="92">
                  <c:v>9.1859100000000004E-11</c:v>
                </c:pt>
                <c:pt idx="93">
                  <c:v>3.1330800000000001E-10</c:v>
                </c:pt>
                <c:pt idx="94">
                  <c:v>5.6661999999999995E-10</c:v>
                </c:pt>
                <c:pt idx="95">
                  <c:v>3.89301E-10</c:v>
                </c:pt>
                <c:pt idx="96">
                  <c:v>1.25723E-11</c:v>
                </c:pt>
                <c:pt idx="97">
                  <c:v>1.03858E-10</c:v>
                </c:pt>
                <c:pt idx="98">
                  <c:v>6.4394700000000001E-10</c:v>
                </c:pt>
                <c:pt idx="99">
                  <c:v>2.2398199999999998E-9</c:v>
                </c:pt>
                <c:pt idx="100">
                  <c:v>4.03967E-9</c:v>
                </c:pt>
                <c:pt idx="101">
                  <c:v>2.4664600000000002E-9</c:v>
                </c:pt>
                <c:pt idx="102">
                  <c:v>2.55979E-11</c:v>
                </c:pt>
                <c:pt idx="103">
                  <c:v>3.2797299999999998E-10</c:v>
                </c:pt>
                <c:pt idx="104">
                  <c:v>1.8931799999999999E-9</c:v>
                </c:pt>
                <c:pt idx="105">
                  <c:v>1.46655E-8</c:v>
                </c:pt>
                <c:pt idx="106">
                  <c:v>1.66653E-8</c:v>
                </c:pt>
                <c:pt idx="107">
                  <c:v>1.21457E-8</c:v>
                </c:pt>
                <c:pt idx="108">
                  <c:v>6.8261099999999999E-12</c:v>
                </c:pt>
                <c:pt idx="109">
                  <c:v>7.1460799999999998E-12</c:v>
                </c:pt>
                <c:pt idx="110">
                  <c:v>5.3329000000000003E-11</c:v>
                </c:pt>
                <c:pt idx="111">
                  <c:v>2.7731100000000001E-10</c:v>
                </c:pt>
                <c:pt idx="112">
                  <c:v>3.5863699999999999E-10</c:v>
                </c:pt>
                <c:pt idx="113">
                  <c:v>2.7331100000000002E-10</c:v>
                </c:pt>
                <c:pt idx="114">
                  <c:v>3.2797299999999998E-13</c:v>
                </c:pt>
                <c:pt idx="115">
                  <c:v>8.9459300000000004E-13</c:v>
                </c:pt>
                <c:pt idx="116">
                  <c:v>5.7062000000000001E-12</c:v>
                </c:pt>
                <c:pt idx="117">
                  <c:v>2.71978E-11</c:v>
                </c:pt>
                <c:pt idx="118">
                  <c:v>3.1597399999999998E-11</c:v>
                </c:pt>
                <c:pt idx="119">
                  <c:v>2.4131399999999999E-11</c:v>
                </c:pt>
                <c:pt idx="120">
                  <c:v>1.10924E-13</c:v>
                </c:pt>
                <c:pt idx="121">
                  <c:v>1.39989E-13</c:v>
                </c:pt>
                <c:pt idx="122">
                  <c:v>2.2664800000000001E-13</c:v>
                </c:pt>
                <c:pt idx="123">
                  <c:v>5.57288E-13</c:v>
                </c:pt>
                <c:pt idx="124">
                  <c:v>7.5460499999999999E-13</c:v>
                </c:pt>
                <c:pt idx="125">
                  <c:v>5.9328500000000003E-13</c:v>
                </c:pt>
                <c:pt idx="126">
                  <c:v>1.39989E-13</c:v>
                </c:pt>
                <c:pt idx="127">
                  <c:v>2.6664500000000002E-13</c:v>
                </c:pt>
                <c:pt idx="128">
                  <c:v>8.7459499999999997E-13</c:v>
                </c:pt>
                <c:pt idx="129">
                  <c:v>3.4930499999999999E-12</c:v>
                </c:pt>
                <c:pt idx="130">
                  <c:v>3.7197E-12</c:v>
                </c:pt>
                <c:pt idx="131">
                  <c:v>2.3464700000000002E-12</c:v>
                </c:pt>
                <c:pt idx="132">
                  <c:v>6.0794999999999995E-14</c:v>
                </c:pt>
                <c:pt idx="133">
                  <c:v>8.3059899999999994E-14</c:v>
                </c:pt>
                <c:pt idx="134">
                  <c:v>4.9595899999999998E-14</c:v>
                </c:pt>
                <c:pt idx="135">
                  <c:v>1.29456E-14</c:v>
                </c:pt>
                <c:pt idx="136">
                  <c:v>1.6532E-14</c:v>
                </c:pt>
                <c:pt idx="137">
                  <c:v>1.04391E-14</c:v>
                </c:pt>
                <c:pt idx="138">
                  <c:v>1.4398799999999999E-14</c:v>
                </c:pt>
                <c:pt idx="139">
                  <c:v>1.2758999999999999E-13</c:v>
                </c:pt>
                <c:pt idx="140">
                  <c:v>7.5460499999999999E-13</c:v>
                </c:pt>
                <c:pt idx="141">
                  <c:v>2.2131500000000001E-12</c:v>
                </c:pt>
                <c:pt idx="142">
                  <c:v>2.5197900000000001E-12</c:v>
                </c:pt>
                <c:pt idx="143">
                  <c:v>1.9065100000000001E-12</c:v>
                </c:pt>
                <c:pt idx="144">
                  <c:v>2.1464899999999999E-14</c:v>
                </c:pt>
                <c:pt idx="145">
                  <c:v>3.8396900000000001E-13</c:v>
                </c:pt>
                <c:pt idx="146">
                  <c:v>2.01317E-12</c:v>
                </c:pt>
                <c:pt idx="147">
                  <c:v>5.87952E-12</c:v>
                </c:pt>
                <c:pt idx="148">
                  <c:v>6.62612E-12</c:v>
                </c:pt>
                <c:pt idx="149">
                  <c:v>5.0795800000000001E-12</c:v>
                </c:pt>
                <c:pt idx="150">
                  <c:v>2.01317E-13</c:v>
                </c:pt>
                <c:pt idx="151">
                  <c:v>3.0530800000000002E-12</c:v>
                </c:pt>
                <c:pt idx="152">
                  <c:v>1.62653E-11</c:v>
                </c:pt>
                <c:pt idx="153">
                  <c:v>4.0663299999999997E-11</c:v>
                </c:pt>
                <c:pt idx="154">
                  <c:v>4.75961E-11</c:v>
                </c:pt>
                <c:pt idx="155">
                  <c:v>3.5597099999999998E-11</c:v>
                </c:pt>
                <c:pt idx="156">
                  <c:v>4.8795999999999997E-13</c:v>
                </c:pt>
                <c:pt idx="157">
                  <c:v>7.0127599999999997E-12</c:v>
                </c:pt>
                <c:pt idx="158">
                  <c:v>2.9597599999999997E-11</c:v>
                </c:pt>
                <c:pt idx="159">
                  <c:v>1.0585800000000001E-10</c:v>
                </c:pt>
                <c:pt idx="160">
                  <c:v>1.2145700000000001E-10</c:v>
                </c:pt>
                <c:pt idx="161">
                  <c:v>8.9726000000000001E-11</c:v>
                </c:pt>
                <c:pt idx="162">
                  <c:v>2.3331399999999999E-12</c:v>
                </c:pt>
                <c:pt idx="163">
                  <c:v>2.3331399999999999E-11</c:v>
                </c:pt>
                <c:pt idx="164">
                  <c:v>1.4398799999999999E-10</c:v>
                </c:pt>
                <c:pt idx="165">
                  <c:v>3.6930299999999998E-10</c:v>
                </c:pt>
                <c:pt idx="166">
                  <c:v>4.1196599999999999E-10</c:v>
                </c:pt>
                <c:pt idx="167">
                  <c:v>2.6397799999999999E-10</c:v>
                </c:pt>
                <c:pt idx="168">
                  <c:v>6.9194300000000001E-12</c:v>
                </c:pt>
                <c:pt idx="169">
                  <c:v>6.0661699999999998E-12</c:v>
                </c:pt>
                <c:pt idx="170">
                  <c:v>3.0264200000000002E-11</c:v>
                </c:pt>
                <c:pt idx="171">
                  <c:v>7.4260599999999995E-11</c:v>
                </c:pt>
                <c:pt idx="172">
                  <c:v>8.3859799999999996E-11</c:v>
                </c:pt>
                <c:pt idx="173">
                  <c:v>6.5727999999999998E-11</c:v>
                </c:pt>
                <c:pt idx="174">
                  <c:v>2.23982E-12</c:v>
                </c:pt>
                <c:pt idx="175">
                  <c:v>4.8395999999999997E-12</c:v>
                </c:pt>
                <c:pt idx="176">
                  <c:v>3.01309E-11</c:v>
                </c:pt>
                <c:pt idx="177">
                  <c:v>7.0794200000000003E-11</c:v>
                </c:pt>
                <c:pt idx="178">
                  <c:v>7.9860100000000002E-11</c:v>
                </c:pt>
                <c:pt idx="179">
                  <c:v>6.2394900000000002E-11</c:v>
                </c:pt>
                <c:pt idx="180">
                  <c:v>2.6397799999999999E-12</c:v>
                </c:pt>
                <c:pt idx="181">
                  <c:v>8.2526599999999999E-13</c:v>
                </c:pt>
                <c:pt idx="182">
                  <c:v>4.5062999999999999E-12</c:v>
                </c:pt>
                <c:pt idx="183">
                  <c:v>9.4525599999999999E-12</c:v>
                </c:pt>
                <c:pt idx="184">
                  <c:v>1.1452400000000001E-11</c:v>
                </c:pt>
                <c:pt idx="185">
                  <c:v>9.3992299999999993E-12</c:v>
                </c:pt>
                <c:pt idx="186">
                  <c:v>2.1864899999999999E-12</c:v>
                </c:pt>
                <c:pt idx="187">
                  <c:v>2.5331299999999999E-11</c:v>
                </c:pt>
                <c:pt idx="188">
                  <c:v>1.4798800000000001E-10</c:v>
                </c:pt>
                <c:pt idx="189">
                  <c:v>2.5731199999999998E-10</c:v>
                </c:pt>
                <c:pt idx="190">
                  <c:v>2.9064300000000002E-10</c:v>
                </c:pt>
                <c:pt idx="191">
                  <c:v>1.94651E-10</c:v>
                </c:pt>
                <c:pt idx="192">
                  <c:v>6.4794699999999997E-13</c:v>
                </c:pt>
                <c:pt idx="193">
                  <c:v>1.1945699999999999E-13</c:v>
                </c:pt>
                <c:pt idx="194">
                  <c:v>4.0929999999999998E-13</c:v>
                </c:pt>
                <c:pt idx="195">
                  <c:v>9.999179999999999E-13</c:v>
                </c:pt>
                <c:pt idx="196">
                  <c:v>1.15857E-12</c:v>
                </c:pt>
                <c:pt idx="197">
                  <c:v>8.7192900000000003E-13</c:v>
                </c:pt>
                <c:pt idx="198">
                  <c:v>9.0259299999999998E-14</c:v>
                </c:pt>
                <c:pt idx="199">
                  <c:v>1.3598900000000001E-13</c:v>
                </c:pt>
                <c:pt idx="200">
                  <c:v>6.2394900000000001E-13</c:v>
                </c:pt>
                <c:pt idx="201">
                  <c:v>1.2052299999999999E-12</c:v>
                </c:pt>
                <c:pt idx="202">
                  <c:v>1.35989E-12</c:v>
                </c:pt>
                <c:pt idx="203">
                  <c:v>8.73262E-13</c:v>
                </c:pt>
                <c:pt idx="204">
                  <c:v>8.1460000000000001E-14</c:v>
                </c:pt>
                <c:pt idx="205">
                  <c:v>9.1992499999999999E-14</c:v>
                </c:pt>
                <c:pt idx="206">
                  <c:v>1.8131800000000001E-13</c:v>
                </c:pt>
                <c:pt idx="207">
                  <c:v>2.3598099999999999E-13</c:v>
                </c:pt>
                <c:pt idx="208">
                  <c:v>2.65312E-13</c:v>
                </c:pt>
                <c:pt idx="209">
                  <c:v>1.9998400000000001E-13</c:v>
                </c:pt>
                <c:pt idx="210">
                  <c:v>2.33314E-14</c:v>
                </c:pt>
                <c:pt idx="211">
                  <c:v>1.4132199999999999E-13</c:v>
                </c:pt>
                <c:pt idx="212">
                  <c:v>6.4128100000000004E-13</c:v>
                </c:pt>
                <c:pt idx="213">
                  <c:v>1.0639100000000001E-12</c:v>
                </c:pt>
                <c:pt idx="214">
                  <c:v>1.1678999999999999E-12</c:v>
                </c:pt>
                <c:pt idx="215">
                  <c:v>9.1192500000000007E-13</c:v>
                </c:pt>
                <c:pt idx="216">
                  <c:v>7.1194199999999999E-14</c:v>
                </c:pt>
                <c:pt idx="217">
                  <c:v>3.10641E-13</c:v>
                </c:pt>
                <c:pt idx="218">
                  <c:v>1.2239000000000001E-12</c:v>
                </c:pt>
                <c:pt idx="219">
                  <c:v>2.01317E-12</c:v>
                </c:pt>
                <c:pt idx="220">
                  <c:v>2.46646E-12</c:v>
                </c:pt>
                <c:pt idx="221">
                  <c:v>1.94651E-12</c:v>
                </c:pt>
                <c:pt idx="222">
                  <c:v>2.2798099999999998E-13</c:v>
                </c:pt>
                <c:pt idx="223">
                  <c:v>7.3727299999999996E-13</c:v>
                </c:pt>
                <c:pt idx="224">
                  <c:v>2.38647E-12</c:v>
                </c:pt>
                <c:pt idx="225">
                  <c:v>4.49297E-12</c:v>
                </c:pt>
                <c:pt idx="226">
                  <c:v>5.41289E-12</c:v>
                </c:pt>
                <c:pt idx="227">
                  <c:v>4.2529800000000003E-12</c:v>
                </c:pt>
                <c:pt idx="228">
                  <c:v>4.9329300000000003E-13</c:v>
                </c:pt>
                <c:pt idx="229">
                  <c:v>1.1785700000000001E-12</c:v>
                </c:pt>
                <c:pt idx="230">
                  <c:v>4.9062600000000001E-12</c:v>
                </c:pt>
                <c:pt idx="231">
                  <c:v>9.3858999999999994E-12</c:v>
                </c:pt>
                <c:pt idx="232">
                  <c:v>1.14257E-11</c:v>
                </c:pt>
                <c:pt idx="233">
                  <c:v>9.2525699999999992E-12</c:v>
                </c:pt>
                <c:pt idx="234">
                  <c:v>2.1864899999999999E-12</c:v>
                </c:pt>
                <c:pt idx="235">
                  <c:v>1.0972400000000001E-12</c:v>
                </c:pt>
                <c:pt idx="236">
                  <c:v>4.6662799999999998E-12</c:v>
                </c:pt>
                <c:pt idx="237">
                  <c:v>8.1460000000000002E-12</c:v>
                </c:pt>
                <c:pt idx="238">
                  <c:v>9.9325200000000006E-12</c:v>
                </c:pt>
                <c:pt idx="239">
                  <c:v>8.9859300000000007E-12</c:v>
                </c:pt>
                <c:pt idx="240">
                  <c:v>1.9065100000000001E-12</c:v>
                </c:pt>
                <c:pt idx="241">
                  <c:v>2.54646E-12</c:v>
                </c:pt>
                <c:pt idx="242">
                  <c:v>9.7592000000000007E-12</c:v>
                </c:pt>
                <c:pt idx="243">
                  <c:v>1.90651E-11</c:v>
                </c:pt>
                <c:pt idx="244">
                  <c:v>2.2931499999999999E-11</c:v>
                </c:pt>
                <c:pt idx="245">
                  <c:v>2.1331599999999998E-11</c:v>
                </c:pt>
                <c:pt idx="246">
                  <c:v>5.1195799999999999E-12</c:v>
                </c:pt>
                <c:pt idx="247">
                  <c:v>2.5731199999999998E-12</c:v>
                </c:pt>
                <c:pt idx="248">
                  <c:v>1.0159200000000001E-11</c:v>
                </c:pt>
                <c:pt idx="249">
                  <c:v>1.6398699999999999E-11</c:v>
                </c:pt>
                <c:pt idx="250">
                  <c:v>2.07983E-11</c:v>
                </c:pt>
                <c:pt idx="251">
                  <c:v>1.8665100000000001E-11</c:v>
                </c:pt>
                <c:pt idx="252">
                  <c:v>4.3463099999999999E-12</c:v>
                </c:pt>
                <c:pt idx="253">
                  <c:v>4.2663200000000003E-12</c:v>
                </c:pt>
                <c:pt idx="254">
                  <c:v>1.3732200000000001E-11</c:v>
                </c:pt>
                <c:pt idx="255">
                  <c:v>2.5331299999999999E-11</c:v>
                </c:pt>
                <c:pt idx="256">
                  <c:v>3.1864100000000002E-11</c:v>
                </c:pt>
                <c:pt idx="257">
                  <c:v>2.7731099999999999E-11</c:v>
                </c:pt>
                <c:pt idx="258">
                  <c:v>2.03983E-11</c:v>
                </c:pt>
                <c:pt idx="259">
                  <c:v>7.7327000000000006E-11</c:v>
                </c:pt>
                <c:pt idx="260">
                  <c:v>3.1997400000000002E-10</c:v>
                </c:pt>
                <c:pt idx="261">
                  <c:v>5.2395699999999999E-10</c:v>
                </c:pt>
                <c:pt idx="262">
                  <c:v>6.0928300000000001E-10</c:v>
                </c:pt>
                <c:pt idx="263">
                  <c:v>4.6262899999999997E-10</c:v>
                </c:pt>
                <c:pt idx="264">
                  <c:v>4.5596299999999999E-11</c:v>
                </c:pt>
                <c:pt idx="265">
                  <c:v>2.6797800000000001E-12</c:v>
                </c:pt>
                <c:pt idx="266">
                  <c:v>1.0652500000000001E-11</c:v>
                </c:pt>
                <c:pt idx="267">
                  <c:v>1.7998499999999999E-11</c:v>
                </c:pt>
                <c:pt idx="268">
                  <c:v>2.15982E-11</c:v>
                </c:pt>
                <c:pt idx="269">
                  <c:v>1.78652E-11</c:v>
                </c:pt>
                <c:pt idx="270">
                  <c:v>4.9196000000000002E-12</c:v>
                </c:pt>
                <c:pt idx="271">
                  <c:v>7.5593799999999996E-13</c:v>
                </c:pt>
                <c:pt idx="272">
                  <c:v>2.7331099999999999E-12</c:v>
                </c:pt>
                <c:pt idx="273">
                  <c:v>4.4663000000000001E-12</c:v>
                </c:pt>
                <c:pt idx="274">
                  <c:v>5.2662299999999999E-12</c:v>
                </c:pt>
                <c:pt idx="275">
                  <c:v>4.7196100000000003E-12</c:v>
                </c:pt>
                <c:pt idx="276">
                  <c:v>1.0932400000000001E-12</c:v>
                </c:pt>
                <c:pt idx="277">
                  <c:v>4.73295E-14</c:v>
                </c:pt>
                <c:pt idx="278">
                  <c:v>1.97317E-13</c:v>
                </c:pt>
                <c:pt idx="279">
                  <c:v>3.1330800000000001E-13</c:v>
                </c:pt>
                <c:pt idx="280">
                  <c:v>3.7196999999999998E-13</c:v>
                </c:pt>
                <c:pt idx="281">
                  <c:v>3.2797299999999998E-13</c:v>
                </c:pt>
                <c:pt idx="282">
                  <c:v>9.4125599999999996E-14</c:v>
                </c:pt>
                <c:pt idx="283">
                  <c:v>8.9859299999999995E-14</c:v>
                </c:pt>
                <c:pt idx="284">
                  <c:v>2.5197899999999998E-13</c:v>
                </c:pt>
                <c:pt idx="285">
                  <c:v>3.3997200000000001E-13</c:v>
                </c:pt>
                <c:pt idx="286">
                  <c:v>3.7730200000000001E-13</c:v>
                </c:pt>
                <c:pt idx="287">
                  <c:v>3.0130899999999998E-13</c:v>
                </c:pt>
                <c:pt idx="288">
                  <c:v>3.7463600000000001E-14</c:v>
                </c:pt>
                <c:pt idx="289">
                  <c:v>5.8661899999999998E-14</c:v>
                </c:pt>
                <c:pt idx="290">
                  <c:v>1.6665299999999999E-13</c:v>
                </c:pt>
                <c:pt idx="291">
                  <c:v>2.6131200000000002E-13</c:v>
                </c:pt>
                <c:pt idx="292">
                  <c:v>3.2130700000000001E-13</c:v>
                </c:pt>
                <c:pt idx="293">
                  <c:v>2.8664299999999999E-13</c:v>
                </c:pt>
                <c:pt idx="294">
                  <c:v>1.07591E-13</c:v>
                </c:pt>
                <c:pt idx="295">
                  <c:v>2.3064799999999999E-13</c:v>
                </c:pt>
                <c:pt idx="296">
                  <c:v>7.6793700000000004E-13</c:v>
                </c:pt>
                <c:pt idx="297">
                  <c:v>1.2465600000000001E-12</c:v>
                </c:pt>
                <c:pt idx="298">
                  <c:v>1.5332100000000001E-12</c:v>
                </c:pt>
                <c:pt idx="299">
                  <c:v>1.3465600000000001E-12</c:v>
                </c:pt>
                <c:pt idx="300">
                  <c:v>5.0129200000000002E-13</c:v>
                </c:pt>
                <c:pt idx="301">
                  <c:v>4.8395999999999999E-13</c:v>
                </c:pt>
                <c:pt idx="302">
                  <c:v>1.54654E-12</c:v>
                </c:pt>
                <c:pt idx="303">
                  <c:v>2.38647E-12</c:v>
                </c:pt>
                <c:pt idx="304">
                  <c:v>3.0664200000000002E-12</c:v>
                </c:pt>
                <c:pt idx="305">
                  <c:v>2.8930999999999999E-12</c:v>
                </c:pt>
                <c:pt idx="306">
                  <c:v>1.0332500000000001E-12</c:v>
                </c:pt>
                <c:pt idx="307">
                  <c:v>6.9461000000000001E-13</c:v>
                </c:pt>
                <c:pt idx="308">
                  <c:v>2.1998199999999998E-12</c:v>
                </c:pt>
                <c:pt idx="309">
                  <c:v>3.55971E-12</c:v>
                </c:pt>
                <c:pt idx="310">
                  <c:v>4.3196500000000001E-12</c:v>
                </c:pt>
                <c:pt idx="311">
                  <c:v>4.17299E-12</c:v>
                </c:pt>
                <c:pt idx="312">
                  <c:v>1.4132199999999999E-12</c:v>
                </c:pt>
                <c:pt idx="313">
                  <c:v>6.4261400000000001E-13</c:v>
                </c:pt>
                <c:pt idx="314">
                  <c:v>2.0531699999999998E-12</c:v>
                </c:pt>
                <c:pt idx="315">
                  <c:v>3.1197400000000002E-12</c:v>
                </c:pt>
                <c:pt idx="316">
                  <c:v>4.02634E-12</c:v>
                </c:pt>
                <c:pt idx="317">
                  <c:v>3.8930099999999998E-12</c:v>
                </c:pt>
                <c:pt idx="318">
                  <c:v>1.47988E-12</c:v>
                </c:pt>
                <c:pt idx="319">
                  <c:v>7.7593600000000004E-13</c:v>
                </c:pt>
                <c:pt idx="320">
                  <c:v>2.17316E-12</c:v>
                </c:pt>
                <c:pt idx="321">
                  <c:v>3.7463599999999998E-12</c:v>
                </c:pt>
                <c:pt idx="322">
                  <c:v>4.7196100000000003E-12</c:v>
                </c:pt>
                <c:pt idx="323">
                  <c:v>4.6529499999999999E-12</c:v>
                </c:pt>
                <c:pt idx="324">
                  <c:v>1.7865199999999999E-12</c:v>
                </c:pt>
                <c:pt idx="325">
                  <c:v>8.3859800000000004E-13</c:v>
                </c:pt>
                <c:pt idx="326">
                  <c:v>2.6397799999999999E-12</c:v>
                </c:pt>
                <c:pt idx="327">
                  <c:v>4.5329599999999997E-12</c:v>
                </c:pt>
                <c:pt idx="328">
                  <c:v>5.8261900000000002E-12</c:v>
                </c:pt>
                <c:pt idx="329">
                  <c:v>5.8128600000000003E-12</c:v>
                </c:pt>
                <c:pt idx="330">
                  <c:v>2.9730899999999998E-12</c:v>
                </c:pt>
                <c:pt idx="331">
                  <c:v>1.0132499999999999E-12</c:v>
                </c:pt>
                <c:pt idx="332">
                  <c:v>3.1464100000000001E-12</c:v>
                </c:pt>
                <c:pt idx="333">
                  <c:v>5.2928999999999998E-12</c:v>
                </c:pt>
                <c:pt idx="334">
                  <c:v>6.8927700000000003E-12</c:v>
                </c:pt>
                <c:pt idx="335">
                  <c:v>6.8394399999999998E-12</c:v>
                </c:pt>
                <c:pt idx="336">
                  <c:v>3.5997000000000001E-12</c:v>
                </c:pt>
                <c:pt idx="337">
                  <c:v>7.1460799999999998E-13</c:v>
                </c:pt>
                <c:pt idx="338">
                  <c:v>2.01317E-12</c:v>
                </c:pt>
                <c:pt idx="339">
                  <c:v>3.39972E-12</c:v>
                </c:pt>
                <c:pt idx="340">
                  <c:v>4.3996399999999996E-12</c:v>
                </c:pt>
                <c:pt idx="341">
                  <c:v>4.5062999999999999E-12</c:v>
                </c:pt>
                <c:pt idx="342">
                  <c:v>2.3464700000000002E-12</c:v>
                </c:pt>
                <c:pt idx="343">
                  <c:v>5.1995700000000002E-13</c:v>
                </c:pt>
                <c:pt idx="344">
                  <c:v>1.1665699999999999E-12</c:v>
                </c:pt>
                <c:pt idx="345">
                  <c:v>1.9065100000000001E-12</c:v>
                </c:pt>
                <c:pt idx="346">
                  <c:v>2.38647E-12</c:v>
                </c:pt>
                <c:pt idx="347">
                  <c:v>2.4798E-12</c:v>
                </c:pt>
                <c:pt idx="348">
                  <c:v>1.2185699999999999E-12</c:v>
                </c:pt>
                <c:pt idx="349">
                  <c:v>2.73311E-13</c:v>
                </c:pt>
                <c:pt idx="350">
                  <c:v>7.2394100000000001E-13</c:v>
                </c:pt>
                <c:pt idx="351">
                  <c:v>1.07991E-12</c:v>
                </c:pt>
                <c:pt idx="352">
                  <c:v>1.38655E-12</c:v>
                </c:pt>
                <c:pt idx="353">
                  <c:v>1.42655E-12</c:v>
                </c:pt>
                <c:pt idx="354">
                  <c:v>7.46606E-13</c:v>
                </c:pt>
                <c:pt idx="355">
                  <c:v>2.4397999999999999E-13</c:v>
                </c:pt>
                <c:pt idx="356">
                  <c:v>5.4128900000000004E-13</c:v>
                </c:pt>
                <c:pt idx="357">
                  <c:v>8.73262E-13</c:v>
                </c:pt>
                <c:pt idx="358">
                  <c:v>1.0972400000000001E-12</c:v>
                </c:pt>
                <c:pt idx="359">
                  <c:v>1.0852399999999999E-12</c:v>
                </c:pt>
                <c:pt idx="360">
                  <c:v>4.5462899999999998E-13</c:v>
                </c:pt>
                <c:pt idx="361">
                  <c:v>9.5725500000000002E-14</c:v>
                </c:pt>
                <c:pt idx="362">
                  <c:v>1.4665499999999999E-13</c:v>
                </c:pt>
                <c:pt idx="363">
                  <c:v>2.3331399999999998E-13</c:v>
                </c:pt>
                <c:pt idx="364">
                  <c:v>3.0130899999999998E-13</c:v>
                </c:pt>
                <c:pt idx="365">
                  <c:v>2.8664299999999999E-13</c:v>
                </c:pt>
                <c:pt idx="366">
                  <c:v>1.4265500000000001E-13</c:v>
                </c:pt>
                <c:pt idx="367">
                  <c:v>5.1995699999999997E-14</c:v>
                </c:pt>
                <c:pt idx="368">
                  <c:v>8.9192700000000003E-14</c:v>
                </c:pt>
                <c:pt idx="369">
                  <c:v>1.2825599999999999E-13</c:v>
                </c:pt>
                <c:pt idx="370">
                  <c:v>1.5065400000000001E-13</c:v>
                </c:pt>
                <c:pt idx="371">
                  <c:v>1.6665299999999999E-13</c:v>
                </c:pt>
                <c:pt idx="372">
                  <c:v>7.0127600000000003E-14</c:v>
                </c:pt>
                <c:pt idx="373">
                  <c:v>5.1195799999999998E-14</c:v>
                </c:pt>
                <c:pt idx="374">
                  <c:v>1.1985699999999999E-13</c:v>
                </c:pt>
                <c:pt idx="375">
                  <c:v>1.5998699999999999E-13</c:v>
                </c:pt>
                <c:pt idx="376">
                  <c:v>2.07983E-13</c:v>
                </c:pt>
                <c:pt idx="377">
                  <c:v>2.01317E-13</c:v>
                </c:pt>
                <c:pt idx="378">
                  <c:v>1.19324E-13</c:v>
                </c:pt>
                <c:pt idx="379">
                  <c:v>1.13457E-13</c:v>
                </c:pt>
                <c:pt idx="380">
                  <c:v>2.7997700000000002E-13</c:v>
                </c:pt>
                <c:pt idx="381">
                  <c:v>3.4130499999999998E-13</c:v>
                </c:pt>
                <c:pt idx="382">
                  <c:v>4.4662999999999999E-13</c:v>
                </c:pt>
                <c:pt idx="383">
                  <c:v>3.99967E-13</c:v>
                </c:pt>
                <c:pt idx="384">
                  <c:v>1.4932100000000001E-13</c:v>
                </c:pt>
                <c:pt idx="385">
                  <c:v>7.8926900000000001E-14</c:v>
                </c:pt>
                <c:pt idx="386">
                  <c:v>1.95984E-13</c:v>
                </c:pt>
                <c:pt idx="387">
                  <c:v>2.97309E-13</c:v>
                </c:pt>
                <c:pt idx="388">
                  <c:v>3.9463399999999999E-13</c:v>
                </c:pt>
                <c:pt idx="389">
                  <c:v>3.99967E-13</c:v>
                </c:pt>
                <c:pt idx="390">
                  <c:v>2.1064899999999999E-13</c:v>
                </c:pt>
                <c:pt idx="391">
                  <c:v>1.09991E-13</c:v>
                </c:pt>
                <c:pt idx="392">
                  <c:v>2.1198300000000001E-13</c:v>
                </c:pt>
                <c:pt idx="393">
                  <c:v>3.1197400000000002E-13</c:v>
                </c:pt>
                <c:pt idx="394">
                  <c:v>4.0663300000000002E-13</c:v>
                </c:pt>
                <c:pt idx="395">
                  <c:v>4.053E-13</c:v>
                </c:pt>
                <c:pt idx="396">
                  <c:v>2.6797799999999999E-13</c:v>
                </c:pt>
                <c:pt idx="397">
                  <c:v>2.15982E-13</c:v>
                </c:pt>
                <c:pt idx="398">
                  <c:v>5.7328599999999999E-13</c:v>
                </c:pt>
                <c:pt idx="399">
                  <c:v>9.372559999999999E-13</c:v>
                </c:pt>
                <c:pt idx="400">
                  <c:v>1.1439099999999999E-12</c:v>
                </c:pt>
                <c:pt idx="401">
                  <c:v>1.2199000000000001E-12</c:v>
                </c:pt>
                <c:pt idx="402">
                  <c:v>8.4793099999999997E-13</c:v>
                </c:pt>
                <c:pt idx="403">
                  <c:v>4.9195999999999996E-13</c:v>
                </c:pt>
                <c:pt idx="404">
                  <c:v>1.1678999999999999E-12</c:v>
                </c:pt>
                <c:pt idx="405">
                  <c:v>1.7598599999999999E-12</c:v>
                </c:pt>
                <c:pt idx="406">
                  <c:v>2.3331399999999999E-12</c:v>
                </c:pt>
                <c:pt idx="407">
                  <c:v>2.4264699999999999E-12</c:v>
                </c:pt>
                <c:pt idx="408">
                  <c:v>1.4932100000000001E-12</c:v>
                </c:pt>
                <c:pt idx="409">
                  <c:v>5.1195800000000003E-13</c:v>
                </c:pt>
                <c:pt idx="410">
                  <c:v>6.8661000000000004E-13</c:v>
                </c:pt>
                <c:pt idx="411">
                  <c:v>1.0599100000000001E-12</c:v>
                </c:pt>
                <c:pt idx="412">
                  <c:v>1.3732200000000001E-12</c:v>
                </c:pt>
                <c:pt idx="413">
                  <c:v>1.47988E-12</c:v>
                </c:pt>
                <c:pt idx="414">
                  <c:v>9.8925199999999999E-13</c:v>
                </c:pt>
                <c:pt idx="415">
                  <c:v>5.0262499999999999E-13</c:v>
                </c:pt>
                <c:pt idx="416">
                  <c:v>9.7591999999999995E-13</c:v>
                </c:pt>
                <c:pt idx="417">
                  <c:v>1.4132199999999999E-12</c:v>
                </c:pt>
                <c:pt idx="418">
                  <c:v>1.9065100000000001E-12</c:v>
                </c:pt>
                <c:pt idx="419">
                  <c:v>2.1198299999999999E-12</c:v>
                </c:pt>
                <c:pt idx="420">
                  <c:v>1.35989E-12</c:v>
                </c:pt>
                <c:pt idx="421">
                  <c:v>5.3995599999999997E-13</c:v>
                </c:pt>
                <c:pt idx="422">
                  <c:v>5.5062199999999997E-13</c:v>
                </c:pt>
                <c:pt idx="423">
                  <c:v>9.0792599999999996E-13</c:v>
                </c:pt>
                <c:pt idx="424">
                  <c:v>1.1705699999999999E-12</c:v>
                </c:pt>
                <c:pt idx="425">
                  <c:v>1.31856E-12</c:v>
                </c:pt>
                <c:pt idx="426">
                  <c:v>8.6792900000000005E-13</c:v>
                </c:pt>
                <c:pt idx="427">
                  <c:v>3.9330100000000002E-13</c:v>
                </c:pt>
                <c:pt idx="428">
                  <c:v>3.3997200000000001E-13</c:v>
                </c:pt>
                <c:pt idx="429">
                  <c:v>5.7195300000000002E-13</c:v>
                </c:pt>
                <c:pt idx="430">
                  <c:v>7.1994100000000003E-13</c:v>
                </c:pt>
                <c:pt idx="431">
                  <c:v>7.7860300000000005E-13</c:v>
                </c:pt>
                <c:pt idx="432">
                  <c:v>6.0928300000000002E-13</c:v>
                </c:pt>
                <c:pt idx="433">
                  <c:v>2.8664299999999999E-13</c:v>
                </c:pt>
                <c:pt idx="434">
                  <c:v>3.7996900000000002E-13</c:v>
                </c:pt>
                <c:pt idx="435">
                  <c:v>5.7995200000000001E-13</c:v>
                </c:pt>
                <c:pt idx="436">
                  <c:v>7.5727100000000004E-13</c:v>
                </c:pt>
                <c:pt idx="437">
                  <c:v>7.9993399999999999E-13</c:v>
                </c:pt>
                <c:pt idx="438">
                  <c:v>5.8395199999999999E-13</c:v>
                </c:pt>
                <c:pt idx="439">
                  <c:v>2.4664599999999998E-13</c:v>
                </c:pt>
                <c:pt idx="440">
                  <c:v>3.2797299999999998E-13</c:v>
                </c:pt>
                <c:pt idx="441">
                  <c:v>5.31956E-13</c:v>
                </c:pt>
                <c:pt idx="442">
                  <c:v>6.5727900000000003E-13</c:v>
                </c:pt>
                <c:pt idx="443">
                  <c:v>7.6793700000000004E-13</c:v>
                </c:pt>
                <c:pt idx="444">
                  <c:v>5.6928699999999998E-13</c:v>
                </c:pt>
                <c:pt idx="445">
                  <c:v>2.1331600000000001E-13</c:v>
                </c:pt>
                <c:pt idx="446">
                  <c:v>1.6131999999999999E-13</c:v>
                </c:pt>
                <c:pt idx="447">
                  <c:v>1.8531799999999999E-13</c:v>
                </c:pt>
                <c:pt idx="448">
                  <c:v>2.8264399999999998E-13</c:v>
                </c:pt>
                <c:pt idx="449">
                  <c:v>3.0130899999999998E-13</c:v>
                </c:pt>
                <c:pt idx="450">
                  <c:v>2.22648E-13</c:v>
                </c:pt>
                <c:pt idx="451">
                  <c:v>1.08124E-13</c:v>
                </c:pt>
                <c:pt idx="452">
                  <c:v>6.97276E-14</c:v>
                </c:pt>
                <c:pt idx="453">
                  <c:v>1.1199099999999999E-13</c:v>
                </c:pt>
                <c:pt idx="454">
                  <c:v>1.5998699999999999E-13</c:v>
                </c:pt>
                <c:pt idx="455">
                  <c:v>1.8798500000000001E-13</c:v>
                </c:pt>
                <c:pt idx="456">
                  <c:v>1.38655E-13</c:v>
                </c:pt>
                <c:pt idx="457">
                  <c:v>8.9859299999999995E-14</c:v>
                </c:pt>
                <c:pt idx="458">
                  <c:v>1.5732000000000001E-13</c:v>
                </c:pt>
                <c:pt idx="459">
                  <c:v>2.2931500000000002E-13</c:v>
                </c:pt>
                <c:pt idx="460">
                  <c:v>3.2530699999999999E-13</c:v>
                </c:pt>
                <c:pt idx="461">
                  <c:v>3.2263999999999998E-13</c:v>
                </c:pt>
                <c:pt idx="462">
                  <c:v>2.6664500000000002E-13</c:v>
                </c:pt>
                <c:pt idx="463">
                  <c:v>1.1372400000000001E-13</c:v>
                </c:pt>
                <c:pt idx="464">
                  <c:v>1.5732000000000001E-13</c:v>
                </c:pt>
                <c:pt idx="465">
                  <c:v>2.3864699999999998E-13</c:v>
                </c:pt>
                <c:pt idx="466">
                  <c:v>3.4530500000000001E-13</c:v>
                </c:pt>
                <c:pt idx="467">
                  <c:v>3.7463600000000002E-13</c:v>
                </c:pt>
                <c:pt idx="468">
                  <c:v>3.02642E-13</c:v>
                </c:pt>
                <c:pt idx="469">
                  <c:v>1.4398800000000001E-13</c:v>
                </c:pt>
                <c:pt idx="470">
                  <c:v>1.7865199999999999E-13</c:v>
                </c:pt>
                <c:pt idx="471">
                  <c:v>2.83977E-13</c:v>
                </c:pt>
                <c:pt idx="472">
                  <c:v>3.6530299999999998E-13</c:v>
                </c:pt>
                <c:pt idx="473">
                  <c:v>4.0263400000000001E-13</c:v>
                </c:pt>
                <c:pt idx="474">
                  <c:v>3.6130400000000002E-13</c:v>
                </c:pt>
                <c:pt idx="475">
                  <c:v>2.5597900000000001E-13</c:v>
                </c:pt>
                <c:pt idx="476">
                  <c:v>5.05292E-13</c:v>
                </c:pt>
                <c:pt idx="477">
                  <c:v>7.21274E-13</c:v>
                </c:pt>
                <c:pt idx="478">
                  <c:v>9.7191999999999996E-13</c:v>
                </c:pt>
                <c:pt idx="479">
                  <c:v>1.1145800000000001E-12</c:v>
                </c:pt>
                <c:pt idx="480">
                  <c:v>8.7726100000000001E-13</c:v>
                </c:pt>
                <c:pt idx="481">
                  <c:v>4.18632E-13</c:v>
                </c:pt>
                <c:pt idx="482">
                  <c:v>4.3996400000000001E-13</c:v>
                </c:pt>
                <c:pt idx="483">
                  <c:v>6.4794699999999997E-13</c:v>
                </c:pt>
                <c:pt idx="484">
                  <c:v>8.4526399999999996E-13</c:v>
                </c:pt>
                <c:pt idx="485">
                  <c:v>9.9458500000000005E-13</c:v>
                </c:pt>
                <c:pt idx="486">
                  <c:v>7.4793899999999997E-13</c:v>
                </c:pt>
                <c:pt idx="487">
                  <c:v>3.9330100000000002E-13</c:v>
                </c:pt>
                <c:pt idx="488">
                  <c:v>3.6397000000000001E-13</c:v>
                </c:pt>
                <c:pt idx="489">
                  <c:v>5.8128599999999995E-13</c:v>
                </c:pt>
                <c:pt idx="490">
                  <c:v>7.46606E-13</c:v>
                </c:pt>
                <c:pt idx="491">
                  <c:v>8.54597E-13</c:v>
                </c:pt>
                <c:pt idx="492">
                  <c:v>7.0394199999999997E-13</c:v>
                </c:pt>
                <c:pt idx="493">
                  <c:v>3.9596799999999998E-13</c:v>
                </c:pt>
                <c:pt idx="494">
                  <c:v>2.7597699999999999E-13</c:v>
                </c:pt>
                <c:pt idx="495">
                  <c:v>3.7996900000000002E-13</c:v>
                </c:pt>
                <c:pt idx="496">
                  <c:v>5.1729099999999998E-13</c:v>
                </c:pt>
                <c:pt idx="497">
                  <c:v>5.8395199999999999E-13</c:v>
                </c:pt>
                <c:pt idx="498">
                  <c:v>5.6661999999999996E-13</c:v>
                </c:pt>
                <c:pt idx="499">
                  <c:v>2.9464300000000001E-13</c:v>
                </c:pt>
                <c:pt idx="500">
                  <c:v>3.15974E-13</c:v>
                </c:pt>
                <c:pt idx="501">
                  <c:v>5.05292E-13</c:v>
                </c:pt>
                <c:pt idx="502">
                  <c:v>7.0127600000000003E-13</c:v>
                </c:pt>
                <c:pt idx="503">
                  <c:v>7.8526899999999997E-13</c:v>
                </c:pt>
                <c:pt idx="504">
                  <c:v>7.8660200000000004E-13</c:v>
                </c:pt>
                <c:pt idx="505">
                  <c:v>3.6130400000000002E-13</c:v>
                </c:pt>
                <c:pt idx="506">
                  <c:v>2.2798099999999998E-13</c:v>
                </c:pt>
                <c:pt idx="507">
                  <c:v>3.1330800000000001E-13</c:v>
                </c:pt>
                <c:pt idx="508">
                  <c:v>3.78636E-13</c:v>
                </c:pt>
                <c:pt idx="509">
                  <c:v>4.8795999999999997E-13</c:v>
                </c:pt>
                <c:pt idx="510">
                  <c:v>4.8129400000000005E-13</c:v>
                </c:pt>
                <c:pt idx="511">
                  <c:v>2.5464599999999999E-13</c:v>
                </c:pt>
                <c:pt idx="512">
                  <c:v>1.89318E-13</c:v>
                </c:pt>
                <c:pt idx="513">
                  <c:v>2.6131200000000002E-13</c:v>
                </c:pt>
                <c:pt idx="514">
                  <c:v>3.2530699999999999E-13</c:v>
                </c:pt>
                <c:pt idx="515">
                  <c:v>4.0130000000000002E-13</c:v>
                </c:pt>
                <c:pt idx="516">
                  <c:v>4.0396699999999998E-13</c:v>
                </c:pt>
                <c:pt idx="517">
                  <c:v>1.77319E-13</c:v>
                </c:pt>
                <c:pt idx="518">
                  <c:v>1.31189E-13</c:v>
                </c:pt>
                <c:pt idx="519">
                  <c:v>1.2012300000000001E-13</c:v>
                </c:pt>
                <c:pt idx="520">
                  <c:v>1.6931900000000001E-13</c:v>
                </c:pt>
                <c:pt idx="521">
                  <c:v>1.83985E-13</c:v>
                </c:pt>
                <c:pt idx="522">
                  <c:v>1.89318E-13</c:v>
                </c:pt>
                <c:pt idx="523">
                  <c:v>8.8126099999999994E-14</c:v>
                </c:pt>
                <c:pt idx="524">
                  <c:v>6.5194699999999997E-14</c:v>
                </c:pt>
                <c:pt idx="525">
                  <c:v>5.7461999999999995E-14</c:v>
                </c:pt>
                <c:pt idx="526">
                  <c:v>7.6260399999999999E-14</c:v>
                </c:pt>
                <c:pt idx="527">
                  <c:v>7.3860600000000006E-14</c:v>
                </c:pt>
                <c:pt idx="528">
                  <c:v>7.9460199999999999E-14</c:v>
                </c:pt>
                <c:pt idx="529">
                  <c:v>5.22624E-14</c:v>
                </c:pt>
                <c:pt idx="530">
                  <c:v>4.7729400000000003E-14</c:v>
                </c:pt>
                <c:pt idx="531">
                  <c:v>6.6527899999999995E-14</c:v>
                </c:pt>
                <c:pt idx="532">
                  <c:v>8.0793399999999996E-14</c:v>
                </c:pt>
                <c:pt idx="533">
                  <c:v>1.15057E-13</c:v>
                </c:pt>
                <c:pt idx="534">
                  <c:v>1.2825599999999999E-13</c:v>
                </c:pt>
                <c:pt idx="535">
                  <c:v>6.2128200000000005E-14</c:v>
                </c:pt>
                <c:pt idx="536">
                  <c:v>2.7597700000000001E-14</c:v>
                </c:pt>
                <c:pt idx="537">
                  <c:v>5.3728899999999996E-15</c:v>
                </c:pt>
                <c:pt idx="538">
                  <c:v>2.7997700000000001E-14</c:v>
                </c:pt>
                <c:pt idx="539">
                  <c:v>1.5065400000000001E-14</c:v>
                </c:pt>
                <c:pt idx="540">
                  <c:v>3.1864100000000003E-14</c:v>
                </c:pt>
                <c:pt idx="541">
                  <c:v>2.65312E-14</c:v>
                </c:pt>
                <c:pt idx="542">
                  <c:v>5.9461799999999998E-14</c:v>
                </c:pt>
                <c:pt idx="543">
                  <c:v>1.0932399999999999E-13</c:v>
                </c:pt>
                <c:pt idx="544">
                  <c:v>1.2319E-13</c:v>
                </c:pt>
                <c:pt idx="545">
                  <c:v>1.4398800000000001E-13</c:v>
                </c:pt>
                <c:pt idx="546">
                  <c:v>1.4665499999999999E-13</c:v>
                </c:pt>
                <c:pt idx="547">
                  <c:v>5.0795800000000001E-14</c:v>
                </c:pt>
                <c:pt idx="548">
                  <c:v>4.06633E-14</c:v>
                </c:pt>
                <c:pt idx="549">
                  <c:v>6.2128200000000005E-14</c:v>
                </c:pt>
                <c:pt idx="550">
                  <c:v>7.39939E-14</c:v>
                </c:pt>
                <c:pt idx="551">
                  <c:v>6.8661000000000004E-14</c:v>
                </c:pt>
                <c:pt idx="552">
                  <c:v>8.5592999999999994E-14</c:v>
                </c:pt>
                <c:pt idx="553">
                  <c:v>5.9195100000000001E-14</c:v>
                </c:pt>
                <c:pt idx="554">
                  <c:v>6.3728099999999998E-14</c:v>
                </c:pt>
                <c:pt idx="555">
                  <c:v>8.54597E-14</c:v>
                </c:pt>
                <c:pt idx="556">
                  <c:v>1.1732400000000001E-13</c:v>
                </c:pt>
                <c:pt idx="557">
                  <c:v>1.4798799999999999E-13</c:v>
                </c:pt>
                <c:pt idx="558">
                  <c:v>1.5598700000000001E-13</c:v>
                </c:pt>
                <c:pt idx="559">
                  <c:v>1.1972400000000001E-13</c:v>
                </c:pt>
                <c:pt idx="560">
                  <c:v>9.5458800000000006E-14</c:v>
                </c:pt>
                <c:pt idx="561">
                  <c:v>1.4398800000000001E-13</c:v>
                </c:pt>
                <c:pt idx="562">
                  <c:v>2.1064899999999999E-13</c:v>
                </c:pt>
                <c:pt idx="563">
                  <c:v>2.5064600000000001E-13</c:v>
                </c:pt>
                <c:pt idx="564">
                  <c:v>2.5597900000000001E-13</c:v>
                </c:pt>
                <c:pt idx="565">
                  <c:v>1.7331899999999999E-13</c:v>
                </c:pt>
                <c:pt idx="566">
                  <c:v>1.13057E-13</c:v>
                </c:pt>
                <c:pt idx="567">
                  <c:v>1.3465599999999999E-13</c:v>
                </c:pt>
                <c:pt idx="568">
                  <c:v>1.8131800000000001E-13</c:v>
                </c:pt>
                <c:pt idx="569">
                  <c:v>2.2531500000000001E-13</c:v>
                </c:pt>
                <c:pt idx="570">
                  <c:v>2.5864500000000001E-13</c:v>
                </c:pt>
                <c:pt idx="571">
                  <c:v>1.5332099999999999E-13</c:v>
                </c:pt>
                <c:pt idx="572">
                  <c:v>1.02525E-13</c:v>
                </c:pt>
                <c:pt idx="573">
                  <c:v>1.3465599999999999E-13</c:v>
                </c:pt>
                <c:pt idx="574">
                  <c:v>1.77319E-13</c:v>
                </c:pt>
                <c:pt idx="575">
                  <c:v>2.1864900000000001E-13</c:v>
                </c:pt>
                <c:pt idx="576">
                  <c:v>2.2798099999999998E-13</c:v>
                </c:pt>
                <c:pt idx="577">
                  <c:v>1.5732000000000001E-13</c:v>
                </c:pt>
                <c:pt idx="578">
                  <c:v>1.2265699999999999E-13</c:v>
                </c:pt>
                <c:pt idx="579">
                  <c:v>1.4665499999999999E-13</c:v>
                </c:pt>
                <c:pt idx="580">
                  <c:v>2.09316E-13</c:v>
                </c:pt>
                <c:pt idx="581">
                  <c:v>2.5731199999999998E-13</c:v>
                </c:pt>
                <c:pt idx="582">
                  <c:v>2.7997700000000002E-13</c:v>
                </c:pt>
                <c:pt idx="583">
                  <c:v>1.9198399999999999E-13</c:v>
                </c:pt>
                <c:pt idx="584">
                  <c:v>1.5065400000000001E-13</c:v>
                </c:pt>
                <c:pt idx="585">
                  <c:v>1.38655E-13</c:v>
                </c:pt>
                <c:pt idx="586">
                  <c:v>2.01317E-13</c:v>
                </c:pt>
                <c:pt idx="587">
                  <c:v>2.6797799999999999E-13</c:v>
                </c:pt>
                <c:pt idx="588">
                  <c:v>2.65312E-13</c:v>
                </c:pt>
                <c:pt idx="589">
                  <c:v>1.97317E-13</c:v>
                </c:pt>
                <c:pt idx="590">
                  <c:v>1.10524E-13</c:v>
                </c:pt>
                <c:pt idx="591">
                  <c:v>1.0439099999999999E-13</c:v>
                </c:pt>
                <c:pt idx="592">
                  <c:v>1.6931900000000001E-13</c:v>
                </c:pt>
                <c:pt idx="593">
                  <c:v>1.6665299999999999E-13</c:v>
                </c:pt>
                <c:pt idx="594">
                  <c:v>1.6931900000000001E-13</c:v>
                </c:pt>
                <c:pt idx="595">
                  <c:v>1.33322E-13</c:v>
                </c:pt>
                <c:pt idx="596">
                  <c:v>7.39939E-14</c:v>
                </c:pt>
                <c:pt idx="597">
                  <c:v>5.89285E-14</c:v>
                </c:pt>
                <c:pt idx="598">
                  <c:v>8.7592799999999997E-14</c:v>
                </c:pt>
                <c:pt idx="599">
                  <c:v>1.2692299999999999E-13</c:v>
                </c:pt>
              </c:numCache>
            </c:numRef>
          </c:yVal>
          <c:smooth val="1"/>
        </c:ser>
        <c:ser>
          <c:idx val="1"/>
          <c:order val="1"/>
          <c:tx>
            <c:v>TRA-BOND 2151 covers TRA-BOND 2101</c:v>
          </c:tx>
          <c:spPr>
            <a:ln w="25400">
              <a:solidFill>
                <a:schemeClr val="bg1">
                  <a:lumMod val="95000"/>
                </a:schemeClr>
              </a:solidFill>
            </a:ln>
          </c:spPr>
          <c:marker>
            <c:symbol val="none"/>
          </c:marker>
          <c:xVal>
            <c:numRef>
              <c:f>'20110415_empty_chamber'!$J$4:$J$603</c:f>
              <c:numCache>
                <c:formatCode>General</c:formatCode>
                <c:ptCount val="600"/>
                <c:pt idx="0">
                  <c:v>0.5</c:v>
                </c:pt>
                <c:pt idx="1">
                  <c:v>0.66700000000000004</c:v>
                </c:pt>
                <c:pt idx="2">
                  <c:v>0.83299999999999996</c:v>
                </c:pt>
                <c:pt idx="3">
                  <c:v>1</c:v>
                </c:pt>
                <c:pt idx="4">
                  <c:v>1.167</c:v>
                </c:pt>
                <c:pt idx="5">
                  <c:v>1.333</c:v>
                </c:pt>
                <c:pt idx="6">
                  <c:v>1.5</c:v>
                </c:pt>
                <c:pt idx="7">
                  <c:v>1.667</c:v>
                </c:pt>
                <c:pt idx="8">
                  <c:v>1.833</c:v>
                </c:pt>
                <c:pt idx="9">
                  <c:v>2</c:v>
                </c:pt>
                <c:pt idx="10">
                  <c:v>2.1669999999999998</c:v>
                </c:pt>
                <c:pt idx="11">
                  <c:v>2.3330000000000002</c:v>
                </c:pt>
                <c:pt idx="12">
                  <c:v>2.5</c:v>
                </c:pt>
                <c:pt idx="13">
                  <c:v>2.6669999999999998</c:v>
                </c:pt>
                <c:pt idx="14">
                  <c:v>2.8330000000000002</c:v>
                </c:pt>
                <c:pt idx="15">
                  <c:v>3</c:v>
                </c:pt>
                <c:pt idx="16">
                  <c:v>3.1669999999999998</c:v>
                </c:pt>
                <c:pt idx="17">
                  <c:v>3.3330000000000002</c:v>
                </c:pt>
                <c:pt idx="18">
                  <c:v>3.5</c:v>
                </c:pt>
                <c:pt idx="19">
                  <c:v>3.6669999999999998</c:v>
                </c:pt>
                <c:pt idx="20">
                  <c:v>3.8330000000000002</c:v>
                </c:pt>
                <c:pt idx="21">
                  <c:v>4</c:v>
                </c:pt>
                <c:pt idx="22">
                  <c:v>4.1669999999999998</c:v>
                </c:pt>
                <c:pt idx="23">
                  <c:v>4.3330000000000002</c:v>
                </c:pt>
                <c:pt idx="24">
                  <c:v>4.5</c:v>
                </c:pt>
                <c:pt idx="25">
                  <c:v>4.6669999999999998</c:v>
                </c:pt>
                <c:pt idx="26">
                  <c:v>4.8330000000000002</c:v>
                </c:pt>
                <c:pt idx="27">
                  <c:v>5</c:v>
                </c:pt>
                <c:pt idx="28">
                  <c:v>5.1669999999999998</c:v>
                </c:pt>
                <c:pt idx="29">
                  <c:v>5.3330000000000002</c:v>
                </c:pt>
                <c:pt idx="30">
                  <c:v>5.5</c:v>
                </c:pt>
                <c:pt idx="31">
                  <c:v>5.6669999999999998</c:v>
                </c:pt>
                <c:pt idx="32">
                  <c:v>5.8330000000000002</c:v>
                </c:pt>
                <c:pt idx="33">
                  <c:v>6</c:v>
                </c:pt>
                <c:pt idx="34">
                  <c:v>6.1669999999999998</c:v>
                </c:pt>
                <c:pt idx="35">
                  <c:v>6.3330000000000002</c:v>
                </c:pt>
                <c:pt idx="36">
                  <c:v>6.5</c:v>
                </c:pt>
                <c:pt idx="37">
                  <c:v>6.6669999999999998</c:v>
                </c:pt>
                <c:pt idx="38">
                  <c:v>6.8330000000000002</c:v>
                </c:pt>
                <c:pt idx="39">
                  <c:v>7</c:v>
                </c:pt>
                <c:pt idx="40">
                  <c:v>7.1669999999999998</c:v>
                </c:pt>
                <c:pt idx="41">
                  <c:v>7.3330000000000002</c:v>
                </c:pt>
                <c:pt idx="42">
                  <c:v>7.5</c:v>
                </c:pt>
                <c:pt idx="43">
                  <c:v>7.6669999999999998</c:v>
                </c:pt>
                <c:pt idx="44">
                  <c:v>7.8330000000000002</c:v>
                </c:pt>
                <c:pt idx="45">
                  <c:v>8</c:v>
                </c:pt>
                <c:pt idx="46">
                  <c:v>8.1669999999999998</c:v>
                </c:pt>
                <c:pt idx="47">
                  <c:v>8.3330000000000002</c:v>
                </c:pt>
                <c:pt idx="48">
                  <c:v>8.5</c:v>
                </c:pt>
                <c:pt idx="49">
                  <c:v>8.6669999999999998</c:v>
                </c:pt>
                <c:pt idx="50">
                  <c:v>8.8330000000000002</c:v>
                </c:pt>
                <c:pt idx="51">
                  <c:v>9</c:v>
                </c:pt>
                <c:pt idx="52">
                  <c:v>9.1669999999999998</c:v>
                </c:pt>
                <c:pt idx="53">
                  <c:v>9.3330000000000002</c:v>
                </c:pt>
                <c:pt idx="54">
                  <c:v>9.5</c:v>
                </c:pt>
                <c:pt idx="55">
                  <c:v>9.6669999999999998</c:v>
                </c:pt>
                <c:pt idx="56">
                  <c:v>9.8330000000000002</c:v>
                </c:pt>
                <c:pt idx="57">
                  <c:v>10</c:v>
                </c:pt>
                <c:pt idx="58">
                  <c:v>10.167</c:v>
                </c:pt>
                <c:pt idx="59">
                  <c:v>10.333</c:v>
                </c:pt>
                <c:pt idx="60">
                  <c:v>10.5</c:v>
                </c:pt>
                <c:pt idx="61">
                  <c:v>10.667</c:v>
                </c:pt>
                <c:pt idx="62">
                  <c:v>10.833</c:v>
                </c:pt>
                <c:pt idx="63">
                  <c:v>11</c:v>
                </c:pt>
                <c:pt idx="64">
                  <c:v>11.167</c:v>
                </c:pt>
                <c:pt idx="65">
                  <c:v>11.333</c:v>
                </c:pt>
                <c:pt idx="66">
                  <c:v>11.5</c:v>
                </c:pt>
                <c:pt idx="67">
                  <c:v>11.667</c:v>
                </c:pt>
                <c:pt idx="68">
                  <c:v>11.833</c:v>
                </c:pt>
                <c:pt idx="69">
                  <c:v>12</c:v>
                </c:pt>
                <c:pt idx="70">
                  <c:v>12.167</c:v>
                </c:pt>
                <c:pt idx="71">
                  <c:v>12.333</c:v>
                </c:pt>
                <c:pt idx="72">
                  <c:v>12.5</c:v>
                </c:pt>
                <c:pt idx="73">
                  <c:v>12.667</c:v>
                </c:pt>
                <c:pt idx="74">
                  <c:v>12.833</c:v>
                </c:pt>
                <c:pt idx="75">
                  <c:v>13</c:v>
                </c:pt>
                <c:pt idx="76">
                  <c:v>13.167</c:v>
                </c:pt>
                <c:pt idx="77">
                  <c:v>13.333</c:v>
                </c:pt>
                <c:pt idx="78">
                  <c:v>13.5</c:v>
                </c:pt>
                <c:pt idx="79">
                  <c:v>13.667</c:v>
                </c:pt>
                <c:pt idx="80">
                  <c:v>13.833</c:v>
                </c:pt>
                <c:pt idx="81">
                  <c:v>14</c:v>
                </c:pt>
                <c:pt idx="82">
                  <c:v>14.167</c:v>
                </c:pt>
                <c:pt idx="83">
                  <c:v>14.333</c:v>
                </c:pt>
                <c:pt idx="84">
                  <c:v>14.5</c:v>
                </c:pt>
                <c:pt idx="85">
                  <c:v>14.667</c:v>
                </c:pt>
                <c:pt idx="86">
                  <c:v>14.833</c:v>
                </c:pt>
                <c:pt idx="87">
                  <c:v>15</c:v>
                </c:pt>
                <c:pt idx="88">
                  <c:v>15.167</c:v>
                </c:pt>
                <c:pt idx="89">
                  <c:v>15.333</c:v>
                </c:pt>
                <c:pt idx="90">
                  <c:v>15.5</c:v>
                </c:pt>
                <c:pt idx="91">
                  <c:v>15.667</c:v>
                </c:pt>
                <c:pt idx="92">
                  <c:v>15.833</c:v>
                </c:pt>
                <c:pt idx="93">
                  <c:v>16</c:v>
                </c:pt>
                <c:pt idx="94">
                  <c:v>16.167000000000002</c:v>
                </c:pt>
                <c:pt idx="95">
                  <c:v>16.332999999999998</c:v>
                </c:pt>
                <c:pt idx="96">
                  <c:v>16.5</c:v>
                </c:pt>
                <c:pt idx="97">
                  <c:v>16.667000000000002</c:v>
                </c:pt>
                <c:pt idx="98">
                  <c:v>16.832999999999998</c:v>
                </c:pt>
                <c:pt idx="99">
                  <c:v>17</c:v>
                </c:pt>
                <c:pt idx="100">
                  <c:v>17.167000000000002</c:v>
                </c:pt>
                <c:pt idx="101">
                  <c:v>17.332999999999998</c:v>
                </c:pt>
                <c:pt idx="102">
                  <c:v>17.5</c:v>
                </c:pt>
                <c:pt idx="103">
                  <c:v>17.667000000000002</c:v>
                </c:pt>
                <c:pt idx="104">
                  <c:v>17.832999999999998</c:v>
                </c:pt>
                <c:pt idx="105">
                  <c:v>18</c:v>
                </c:pt>
                <c:pt idx="106">
                  <c:v>18.167000000000002</c:v>
                </c:pt>
                <c:pt idx="107">
                  <c:v>18.332999999999998</c:v>
                </c:pt>
                <c:pt idx="108">
                  <c:v>18.5</c:v>
                </c:pt>
                <c:pt idx="109">
                  <c:v>18.667000000000002</c:v>
                </c:pt>
                <c:pt idx="110">
                  <c:v>18.832999999999998</c:v>
                </c:pt>
                <c:pt idx="111">
                  <c:v>19</c:v>
                </c:pt>
                <c:pt idx="112">
                  <c:v>19.167000000000002</c:v>
                </c:pt>
                <c:pt idx="113">
                  <c:v>19.332999999999998</c:v>
                </c:pt>
                <c:pt idx="114">
                  <c:v>19.5</c:v>
                </c:pt>
                <c:pt idx="115">
                  <c:v>19.667000000000002</c:v>
                </c:pt>
                <c:pt idx="116">
                  <c:v>19.832999999999998</c:v>
                </c:pt>
                <c:pt idx="117">
                  <c:v>20</c:v>
                </c:pt>
                <c:pt idx="118">
                  <c:v>20.167000000000002</c:v>
                </c:pt>
                <c:pt idx="119">
                  <c:v>20.332999999999998</c:v>
                </c:pt>
                <c:pt idx="120">
                  <c:v>20.5</c:v>
                </c:pt>
                <c:pt idx="121">
                  <c:v>20.667000000000002</c:v>
                </c:pt>
                <c:pt idx="122">
                  <c:v>20.832999999999998</c:v>
                </c:pt>
                <c:pt idx="123">
                  <c:v>21</c:v>
                </c:pt>
                <c:pt idx="124">
                  <c:v>21.167000000000002</c:v>
                </c:pt>
                <c:pt idx="125">
                  <c:v>21.332999999999998</c:v>
                </c:pt>
                <c:pt idx="126">
                  <c:v>21.5</c:v>
                </c:pt>
                <c:pt idx="127">
                  <c:v>21.667000000000002</c:v>
                </c:pt>
                <c:pt idx="128">
                  <c:v>21.832999999999998</c:v>
                </c:pt>
                <c:pt idx="129">
                  <c:v>22</c:v>
                </c:pt>
                <c:pt idx="130">
                  <c:v>22.167000000000002</c:v>
                </c:pt>
                <c:pt idx="131">
                  <c:v>22.332999999999998</c:v>
                </c:pt>
                <c:pt idx="132">
                  <c:v>22.5</c:v>
                </c:pt>
                <c:pt idx="133">
                  <c:v>22.667000000000002</c:v>
                </c:pt>
                <c:pt idx="134">
                  <c:v>22.832999999999998</c:v>
                </c:pt>
                <c:pt idx="135">
                  <c:v>23</c:v>
                </c:pt>
                <c:pt idx="136">
                  <c:v>23.167000000000002</c:v>
                </c:pt>
                <c:pt idx="137">
                  <c:v>23.332999999999998</c:v>
                </c:pt>
                <c:pt idx="138">
                  <c:v>23.5</c:v>
                </c:pt>
                <c:pt idx="139">
                  <c:v>23.667000000000002</c:v>
                </c:pt>
                <c:pt idx="140">
                  <c:v>23.832999999999998</c:v>
                </c:pt>
                <c:pt idx="141">
                  <c:v>24</c:v>
                </c:pt>
                <c:pt idx="142">
                  <c:v>24.167000000000002</c:v>
                </c:pt>
                <c:pt idx="143">
                  <c:v>24.332999999999998</c:v>
                </c:pt>
                <c:pt idx="144">
                  <c:v>24.5</c:v>
                </c:pt>
                <c:pt idx="145">
                  <c:v>24.667000000000002</c:v>
                </c:pt>
                <c:pt idx="146">
                  <c:v>24.832999999999998</c:v>
                </c:pt>
                <c:pt idx="147">
                  <c:v>25</c:v>
                </c:pt>
                <c:pt idx="148">
                  <c:v>25.167000000000002</c:v>
                </c:pt>
                <c:pt idx="149">
                  <c:v>25.332999999999998</c:v>
                </c:pt>
                <c:pt idx="150">
                  <c:v>25.5</c:v>
                </c:pt>
                <c:pt idx="151">
                  <c:v>25.667000000000002</c:v>
                </c:pt>
                <c:pt idx="152">
                  <c:v>25.832999999999998</c:v>
                </c:pt>
                <c:pt idx="153">
                  <c:v>26</c:v>
                </c:pt>
                <c:pt idx="154">
                  <c:v>26.167000000000002</c:v>
                </c:pt>
                <c:pt idx="155">
                  <c:v>26.332999999999998</c:v>
                </c:pt>
                <c:pt idx="156">
                  <c:v>26.5</c:v>
                </c:pt>
                <c:pt idx="157">
                  <c:v>26.667000000000002</c:v>
                </c:pt>
                <c:pt idx="158">
                  <c:v>26.832999999999998</c:v>
                </c:pt>
                <c:pt idx="159">
                  <c:v>27</c:v>
                </c:pt>
                <c:pt idx="160">
                  <c:v>27.167000000000002</c:v>
                </c:pt>
                <c:pt idx="161">
                  <c:v>27.332999999999998</c:v>
                </c:pt>
                <c:pt idx="162">
                  <c:v>27.5</c:v>
                </c:pt>
                <c:pt idx="163">
                  <c:v>27.667000000000002</c:v>
                </c:pt>
                <c:pt idx="164">
                  <c:v>27.832999999999998</c:v>
                </c:pt>
                <c:pt idx="165">
                  <c:v>28</c:v>
                </c:pt>
                <c:pt idx="166">
                  <c:v>28.167000000000002</c:v>
                </c:pt>
                <c:pt idx="167">
                  <c:v>28.332999999999998</c:v>
                </c:pt>
                <c:pt idx="168">
                  <c:v>28.5</c:v>
                </c:pt>
                <c:pt idx="169">
                  <c:v>28.667000000000002</c:v>
                </c:pt>
                <c:pt idx="170">
                  <c:v>28.832999999999998</c:v>
                </c:pt>
                <c:pt idx="171">
                  <c:v>29</c:v>
                </c:pt>
                <c:pt idx="172">
                  <c:v>29.167000000000002</c:v>
                </c:pt>
                <c:pt idx="173">
                  <c:v>29.332999999999998</c:v>
                </c:pt>
                <c:pt idx="174">
                  <c:v>29.5</c:v>
                </c:pt>
                <c:pt idx="175">
                  <c:v>29.667000000000002</c:v>
                </c:pt>
                <c:pt idx="176">
                  <c:v>29.832999999999998</c:v>
                </c:pt>
                <c:pt idx="177">
                  <c:v>30</c:v>
                </c:pt>
                <c:pt idx="178">
                  <c:v>30.167000000000002</c:v>
                </c:pt>
                <c:pt idx="179">
                  <c:v>30.332999999999998</c:v>
                </c:pt>
                <c:pt idx="180">
                  <c:v>30.5</c:v>
                </c:pt>
                <c:pt idx="181">
                  <c:v>30.667000000000002</c:v>
                </c:pt>
                <c:pt idx="182">
                  <c:v>30.832999999999998</c:v>
                </c:pt>
                <c:pt idx="183">
                  <c:v>31</c:v>
                </c:pt>
                <c:pt idx="184">
                  <c:v>31.167000000000002</c:v>
                </c:pt>
                <c:pt idx="185">
                  <c:v>31.332999999999998</c:v>
                </c:pt>
                <c:pt idx="186">
                  <c:v>31.5</c:v>
                </c:pt>
                <c:pt idx="187">
                  <c:v>31.667000000000002</c:v>
                </c:pt>
                <c:pt idx="188">
                  <c:v>31.832999999999998</c:v>
                </c:pt>
                <c:pt idx="189">
                  <c:v>32</c:v>
                </c:pt>
                <c:pt idx="190">
                  <c:v>32.167000000000002</c:v>
                </c:pt>
                <c:pt idx="191">
                  <c:v>32.332999999999998</c:v>
                </c:pt>
                <c:pt idx="192">
                  <c:v>32.5</c:v>
                </c:pt>
                <c:pt idx="193">
                  <c:v>32.667000000000002</c:v>
                </c:pt>
                <c:pt idx="194">
                  <c:v>32.832999999999998</c:v>
                </c:pt>
                <c:pt idx="195">
                  <c:v>33</c:v>
                </c:pt>
                <c:pt idx="196">
                  <c:v>33.167000000000002</c:v>
                </c:pt>
                <c:pt idx="197">
                  <c:v>33.332999999999998</c:v>
                </c:pt>
                <c:pt idx="198">
                  <c:v>33.5</c:v>
                </c:pt>
                <c:pt idx="199">
                  <c:v>33.667000000000002</c:v>
                </c:pt>
                <c:pt idx="200">
                  <c:v>33.832999999999998</c:v>
                </c:pt>
                <c:pt idx="201">
                  <c:v>34</c:v>
                </c:pt>
                <c:pt idx="202">
                  <c:v>34.167000000000002</c:v>
                </c:pt>
                <c:pt idx="203">
                  <c:v>34.332999999999998</c:v>
                </c:pt>
                <c:pt idx="204">
                  <c:v>34.5</c:v>
                </c:pt>
                <c:pt idx="205">
                  <c:v>34.667000000000002</c:v>
                </c:pt>
                <c:pt idx="206">
                  <c:v>34.832999999999998</c:v>
                </c:pt>
                <c:pt idx="207">
                  <c:v>35</c:v>
                </c:pt>
                <c:pt idx="208">
                  <c:v>35.167000000000002</c:v>
                </c:pt>
                <c:pt idx="209">
                  <c:v>35.332999999999998</c:v>
                </c:pt>
                <c:pt idx="210">
                  <c:v>35.5</c:v>
                </c:pt>
                <c:pt idx="211">
                  <c:v>35.667000000000002</c:v>
                </c:pt>
                <c:pt idx="212">
                  <c:v>35.832999999999998</c:v>
                </c:pt>
                <c:pt idx="213">
                  <c:v>36</c:v>
                </c:pt>
                <c:pt idx="214">
                  <c:v>36.167000000000002</c:v>
                </c:pt>
                <c:pt idx="215">
                  <c:v>36.332999999999998</c:v>
                </c:pt>
                <c:pt idx="216">
                  <c:v>36.5</c:v>
                </c:pt>
                <c:pt idx="217">
                  <c:v>36.667000000000002</c:v>
                </c:pt>
                <c:pt idx="218">
                  <c:v>36.832999999999998</c:v>
                </c:pt>
                <c:pt idx="219">
                  <c:v>37</c:v>
                </c:pt>
                <c:pt idx="220">
                  <c:v>37.167000000000002</c:v>
                </c:pt>
                <c:pt idx="221">
                  <c:v>37.332999999999998</c:v>
                </c:pt>
                <c:pt idx="222">
                  <c:v>37.5</c:v>
                </c:pt>
                <c:pt idx="223">
                  <c:v>37.667000000000002</c:v>
                </c:pt>
                <c:pt idx="224">
                  <c:v>37.832999999999998</c:v>
                </c:pt>
                <c:pt idx="225">
                  <c:v>38</c:v>
                </c:pt>
                <c:pt idx="226">
                  <c:v>38.167000000000002</c:v>
                </c:pt>
                <c:pt idx="227">
                  <c:v>38.332999999999998</c:v>
                </c:pt>
                <c:pt idx="228">
                  <c:v>38.5</c:v>
                </c:pt>
                <c:pt idx="229">
                  <c:v>38.667000000000002</c:v>
                </c:pt>
                <c:pt idx="230">
                  <c:v>38.832999999999998</c:v>
                </c:pt>
                <c:pt idx="231">
                  <c:v>39</c:v>
                </c:pt>
                <c:pt idx="232">
                  <c:v>39.167000000000002</c:v>
                </c:pt>
                <c:pt idx="233">
                  <c:v>39.332999999999998</c:v>
                </c:pt>
                <c:pt idx="234">
                  <c:v>39.5</c:v>
                </c:pt>
                <c:pt idx="235">
                  <c:v>39.667000000000002</c:v>
                </c:pt>
                <c:pt idx="236">
                  <c:v>39.832999999999998</c:v>
                </c:pt>
                <c:pt idx="237">
                  <c:v>40</c:v>
                </c:pt>
                <c:pt idx="238">
                  <c:v>40.167000000000002</c:v>
                </c:pt>
                <c:pt idx="239">
                  <c:v>40.332999999999998</c:v>
                </c:pt>
                <c:pt idx="240">
                  <c:v>40.5</c:v>
                </c:pt>
                <c:pt idx="241">
                  <c:v>40.667000000000002</c:v>
                </c:pt>
                <c:pt idx="242">
                  <c:v>40.832999999999998</c:v>
                </c:pt>
                <c:pt idx="243">
                  <c:v>41</c:v>
                </c:pt>
                <c:pt idx="244">
                  <c:v>41.167000000000002</c:v>
                </c:pt>
                <c:pt idx="245">
                  <c:v>41.332999999999998</c:v>
                </c:pt>
                <c:pt idx="246">
                  <c:v>41.5</c:v>
                </c:pt>
                <c:pt idx="247">
                  <c:v>41.667000000000002</c:v>
                </c:pt>
                <c:pt idx="248">
                  <c:v>41.832999999999998</c:v>
                </c:pt>
                <c:pt idx="249">
                  <c:v>42</c:v>
                </c:pt>
                <c:pt idx="250">
                  <c:v>42.167000000000002</c:v>
                </c:pt>
                <c:pt idx="251">
                  <c:v>42.332999999999998</c:v>
                </c:pt>
                <c:pt idx="252">
                  <c:v>42.5</c:v>
                </c:pt>
                <c:pt idx="253">
                  <c:v>42.667000000000002</c:v>
                </c:pt>
                <c:pt idx="254">
                  <c:v>42.832999999999998</c:v>
                </c:pt>
                <c:pt idx="255">
                  <c:v>43</c:v>
                </c:pt>
                <c:pt idx="256">
                  <c:v>43.167000000000002</c:v>
                </c:pt>
                <c:pt idx="257">
                  <c:v>43.332999999999998</c:v>
                </c:pt>
                <c:pt idx="258">
                  <c:v>43.5</c:v>
                </c:pt>
                <c:pt idx="259">
                  <c:v>43.667000000000002</c:v>
                </c:pt>
                <c:pt idx="260">
                  <c:v>43.832999999999998</c:v>
                </c:pt>
                <c:pt idx="261">
                  <c:v>44</c:v>
                </c:pt>
                <c:pt idx="262">
                  <c:v>44.167000000000002</c:v>
                </c:pt>
                <c:pt idx="263">
                  <c:v>44.332999999999998</c:v>
                </c:pt>
                <c:pt idx="264">
                  <c:v>44.5</c:v>
                </c:pt>
                <c:pt idx="265">
                  <c:v>44.667000000000002</c:v>
                </c:pt>
                <c:pt idx="266">
                  <c:v>44.832999999999998</c:v>
                </c:pt>
                <c:pt idx="267">
                  <c:v>45</c:v>
                </c:pt>
                <c:pt idx="268">
                  <c:v>45.167000000000002</c:v>
                </c:pt>
                <c:pt idx="269">
                  <c:v>45.332999999999998</c:v>
                </c:pt>
                <c:pt idx="270">
                  <c:v>45.5</c:v>
                </c:pt>
                <c:pt idx="271">
                  <c:v>45.667000000000002</c:v>
                </c:pt>
                <c:pt idx="272">
                  <c:v>45.832999999999998</c:v>
                </c:pt>
                <c:pt idx="273">
                  <c:v>46</c:v>
                </c:pt>
                <c:pt idx="274">
                  <c:v>46.167000000000002</c:v>
                </c:pt>
                <c:pt idx="275">
                  <c:v>46.332999999999998</c:v>
                </c:pt>
                <c:pt idx="276">
                  <c:v>46.5</c:v>
                </c:pt>
                <c:pt idx="277">
                  <c:v>46.667000000000002</c:v>
                </c:pt>
                <c:pt idx="278">
                  <c:v>46.832999999999998</c:v>
                </c:pt>
                <c:pt idx="279">
                  <c:v>47</c:v>
                </c:pt>
                <c:pt idx="280">
                  <c:v>47.167000000000002</c:v>
                </c:pt>
                <c:pt idx="281">
                  <c:v>47.332999999999998</c:v>
                </c:pt>
                <c:pt idx="282">
                  <c:v>47.5</c:v>
                </c:pt>
                <c:pt idx="283">
                  <c:v>47.667000000000002</c:v>
                </c:pt>
                <c:pt idx="284">
                  <c:v>47.832999999999998</c:v>
                </c:pt>
                <c:pt idx="285">
                  <c:v>48</c:v>
                </c:pt>
                <c:pt idx="286">
                  <c:v>48.167000000000002</c:v>
                </c:pt>
                <c:pt idx="287">
                  <c:v>48.332999999999998</c:v>
                </c:pt>
                <c:pt idx="288">
                  <c:v>48.5</c:v>
                </c:pt>
                <c:pt idx="289">
                  <c:v>48.667000000000002</c:v>
                </c:pt>
                <c:pt idx="290">
                  <c:v>48.832999999999998</c:v>
                </c:pt>
                <c:pt idx="291">
                  <c:v>49</c:v>
                </c:pt>
                <c:pt idx="292">
                  <c:v>49.167000000000002</c:v>
                </c:pt>
                <c:pt idx="293">
                  <c:v>49.332999999999998</c:v>
                </c:pt>
                <c:pt idx="294">
                  <c:v>49.5</c:v>
                </c:pt>
                <c:pt idx="295">
                  <c:v>49.667000000000002</c:v>
                </c:pt>
                <c:pt idx="296">
                  <c:v>49.832999999999998</c:v>
                </c:pt>
                <c:pt idx="297">
                  <c:v>50</c:v>
                </c:pt>
                <c:pt idx="298">
                  <c:v>50.167000000000002</c:v>
                </c:pt>
                <c:pt idx="299">
                  <c:v>50.332999999999998</c:v>
                </c:pt>
                <c:pt idx="300">
                  <c:v>50.5</c:v>
                </c:pt>
                <c:pt idx="301">
                  <c:v>50.667000000000002</c:v>
                </c:pt>
                <c:pt idx="302">
                  <c:v>50.832999999999998</c:v>
                </c:pt>
                <c:pt idx="303">
                  <c:v>51</c:v>
                </c:pt>
                <c:pt idx="304">
                  <c:v>51.167000000000002</c:v>
                </c:pt>
                <c:pt idx="305">
                  <c:v>51.332999999999998</c:v>
                </c:pt>
                <c:pt idx="306">
                  <c:v>51.5</c:v>
                </c:pt>
                <c:pt idx="307">
                  <c:v>51.667000000000002</c:v>
                </c:pt>
                <c:pt idx="308">
                  <c:v>51.832999999999998</c:v>
                </c:pt>
                <c:pt idx="309">
                  <c:v>52</c:v>
                </c:pt>
                <c:pt idx="310">
                  <c:v>52.167000000000002</c:v>
                </c:pt>
                <c:pt idx="311">
                  <c:v>52.332999999999998</c:v>
                </c:pt>
                <c:pt idx="312">
                  <c:v>52.5</c:v>
                </c:pt>
                <c:pt idx="313">
                  <c:v>52.667000000000002</c:v>
                </c:pt>
                <c:pt idx="314">
                  <c:v>52.832999999999998</c:v>
                </c:pt>
                <c:pt idx="315">
                  <c:v>53</c:v>
                </c:pt>
                <c:pt idx="316">
                  <c:v>53.167000000000002</c:v>
                </c:pt>
                <c:pt idx="317">
                  <c:v>53.332999999999998</c:v>
                </c:pt>
                <c:pt idx="318">
                  <c:v>53.5</c:v>
                </c:pt>
                <c:pt idx="319">
                  <c:v>53.667000000000002</c:v>
                </c:pt>
                <c:pt idx="320">
                  <c:v>53.832999999999998</c:v>
                </c:pt>
                <c:pt idx="321">
                  <c:v>54</c:v>
                </c:pt>
                <c:pt idx="322">
                  <c:v>54.167000000000002</c:v>
                </c:pt>
                <c:pt idx="323">
                  <c:v>54.332999999999998</c:v>
                </c:pt>
                <c:pt idx="324">
                  <c:v>54.5</c:v>
                </c:pt>
                <c:pt idx="325">
                  <c:v>54.667000000000002</c:v>
                </c:pt>
                <c:pt idx="326">
                  <c:v>54.832999999999998</c:v>
                </c:pt>
                <c:pt idx="327">
                  <c:v>55</c:v>
                </c:pt>
                <c:pt idx="328">
                  <c:v>55.167000000000002</c:v>
                </c:pt>
                <c:pt idx="329">
                  <c:v>55.332999999999998</c:v>
                </c:pt>
                <c:pt idx="330">
                  <c:v>55.5</c:v>
                </c:pt>
                <c:pt idx="331">
                  <c:v>55.667000000000002</c:v>
                </c:pt>
                <c:pt idx="332">
                  <c:v>55.832999999999998</c:v>
                </c:pt>
                <c:pt idx="333">
                  <c:v>56</c:v>
                </c:pt>
                <c:pt idx="334">
                  <c:v>56.167000000000002</c:v>
                </c:pt>
                <c:pt idx="335">
                  <c:v>56.332999999999998</c:v>
                </c:pt>
                <c:pt idx="336">
                  <c:v>56.5</c:v>
                </c:pt>
                <c:pt idx="337">
                  <c:v>56.667000000000002</c:v>
                </c:pt>
                <c:pt idx="338">
                  <c:v>56.832999999999998</c:v>
                </c:pt>
                <c:pt idx="339">
                  <c:v>57</c:v>
                </c:pt>
                <c:pt idx="340">
                  <c:v>57.167000000000002</c:v>
                </c:pt>
                <c:pt idx="341">
                  <c:v>57.332999999999998</c:v>
                </c:pt>
                <c:pt idx="342">
                  <c:v>57.5</c:v>
                </c:pt>
                <c:pt idx="343">
                  <c:v>57.667000000000002</c:v>
                </c:pt>
                <c:pt idx="344">
                  <c:v>57.832999999999998</c:v>
                </c:pt>
                <c:pt idx="345">
                  <c:v>58</c:v>
                </c:pt>
                <c:pt idx="346">
                  <c:v>58.167000000000002</c:v>
                </c:pt>
                <c:pt idx="347">
                  <c:v>58.332999999999998</c:v>
                </c:pt>
                <c:pt idx="348">
                  <c:v>58.5</c:v>
                </c:pt>
                <c:pt idx="349">
                  <c:v>58.667000000000002</c:v>
                </c:pt>
                <c:pt idx="350">
                  <c:v>58.832999999999998</c:v>
                </c:pt>
                <c:pt idx="351">
                  <c:v>59</c:v>
                </c:pt>
                <c:pt idx="352">
                  <c:v>59.167000000000002</c:v>
                </c:pt>
                <c:pt idx="353">
                  <c:v>59.332999999999998</c:v>
                </c:pt>
                <c:pt idx="354">
                  <c:v>59.5</c:v>
                </c:pt>
                <c:pt idx="355">
                  <c:v>59.667000000000002</c:v>
                </c:pt>
                <c:pt idx="356">
                  <c:v>59.832999999999998</c:v>
                </c:pt>
                <c:pt idx="357">
                  <c:v>60</c:v>
                </c:pt>
                <c:pt idx="358">
                  <c:v>60.167000000000002</c:v>
                </c:pt>
                <c:pt idx="359">
                  <c:v>60.332999999999998</c:v>
                </c:pt>
                <c:pt idx="360">
                  <c:v>60.5</c:v>
                </c:pt>
                <c:pt idx="361">
                  <c:v>60.667000000000002</c:v>
                </c:pt>
                <c:pt idx="362">
                  <c:v>60.834000000000003</c:v>
                </c:pt>
                <c:pt idx="363">
                  <c:v>61</c:v>
                </c:pt>
                <c:pt idx="364">
                  <c:v>61.167000000000002</c:v>
                </c:pt>
                <c:pt idx="365">
                  <c:v>61.334000000000003</c:v>
                </c:pt>
                <c:pt idx="366">
                  <c:v>61.5</c:v>
                </c:pt>
                <c:pt idx="367">
                  <c:v>61.667000000000002</c:v>
                </c:pt>
                <c:pt idx="368">
                  <c:v>61.834000000000003</c:v>
                </c:pt>
                <c:pt idx="369">
                  <c:v>62</c:v>
                </c:pt>
                <c:pt idx="370">
                  <c:v>62.167000000000002</c:v>
                </c:pt>
                <c:pt idx="371">
                  <c:v>62.334000000000003</c:v>
                </c:pt>
                <c:pt idx="372">
                  <c:v>62.5</c:v>
                </c:pt>
                <c:pt idx="373">
                  <c:v>62.667000000000002</c:v>
                </c:pt>
                <c:pt idx="374">
                  <c:v>62.834000000000003</c:v>
                </c:pt>
                <c:pt idx="375">
                  <c:v>63</c:v>
                </c:pt>
                <c:pt idx="376">
                  <c:v>63.167000000000002</c:v>
                </c:pt>
                <c:pt idx="377">
                  <c:v>63.334000000000003</c:v>
                </c:pt>
                <c:pt idx="378">
                  <c:v>63.5</c:v>
                </c:pt>
                <c:pt idx="379">
                  <c:v>63.667000000000002</c:v>
                </c:pt>
                <c:pt idx="380">
                  <c:v>63.834000000000003</c:v>
                </c:pt>
                <c:pt idx="381">
                  <c:v>64</c:v>
                </c:pt>
                <c:pt idx="382">
                  <c:v>64.167000000000002</c:v>
                </c:pt>
                <c:pt idx="383">
                  <c:v>64.334000000000003</c:v>
                </c:pt>
                <c:pt idx="384">
                  <c:v>64.5</c:v>
                </c:pt>
                <c:pt idx="385">
                  <c:v>64.667000000000002</c:v>
                </c:pt>
                <c:pt idx="386">
                  <c:v>64.834000000000003</c:v>
                </c:pt>
                <c:pt idx="387">
                  <c:v>65</c:v>
                </c:pt>
                <c:pt idx="388">
                  <c:v>65.167000000000002</c:v>
                </c:pt>
                <c:pt idx="389">
                  <c:v>65.334000000000003</c:v>
                </c:pt>
                <c:pt idx="390">
                  <c:v>65.5</c:v>
                </c:pt>
                <c:pt idx="391">
                  <c:v>65.667000000000002</c:v>
                </c:pt>
                <c:pt idx="392">
                  <c:v>65.832999999999998</c:v>
                </c:pt>
                <c:pt idx="393">
                  <c:v>66</c:v>
                </c:pt>
                <c:pt idx="394">
                  <c:v>66.167000000000002</c:v>
                </c:pt>
                <c:pt idx="395">
                  <c:v>66.332999999999998</c:v>
                </c:pt>
                <c:pt idx="396">
                  <c:v>66.5</c:v>
                </c:pt>
                <c:pt idx="397">
                  <c:v>66.667000000000002</c:v>
                </c:pt>
                <c:pt idx="398">
                  <c:v>66.832999999999998</c:v>
                </c:pt>
                <c:pt idx="399">
                  <c:v>67</c:v>
                </c:pt>
                <c:pt idx="400">
                  <c:v>67.167000000000002</c:v>
                </c:pt>
                <c:pt idx="401">
                  <c:v>67.332999999999998</c:v>
                </c:pt>
                <c:pt idx="402">
                  <c:v>67.5</c:v>
                </c:pt>
                <c:pt idx="403">
                  <c:v>67.667000000000002</c:v>
                </c:pt>
                <c:pt idx="404">
                  <c:v>67.832999999999998</c:v>
                </c:pt>
                <c:pt idx="405">
                  <c:v>68</c:v>
                </c:pt>
                <c:pt idx="406">
                  <c:v>68.167000000000002</c:v>
                </c:pt>
                <c:pt idx="407">
                  <c:v>68.332999999999998</c:v>
                </c:pt>
                <c:pt idx="408">
                  <c:v>68.5</c:v>
                </c:pt>
                <c:pt idx="409">
                  <c:v>68.667000000000002</c:v>
                </c:pt>
                <c:pt idx="410">
                  <c:v>68.832999999999998</c:v>
                </c:pt>
                <c:pt idx="411">
                  <c:v>69</c:v>
                </c:pt>
                <c:pt idx="412">
                  <c:v>69.167000000000002</c:v>
                </c:pt>
                <c:pt idx="413">
                  <c:v>69.332999999999998</c:v>
                </c:pt>
                <c:pt idx="414">
                  <c:v>69.5</c:v>
                </c:pt>
                <c:pt idx="415">
                  <c:v>69.667000000000002</c:v>
                </c:pt>
                <c:pt idx="416">
                  <c:v>69.832999999999998</c:v>
                </c:pt>
                <c:pt idx="417">
                  <c:v>70</c:v>
                </c:pt>
                <c:pt idx="418">
                  <c:v>70.167000000000002</c:v>
                </c:pt>
                <c:pt idx="419">
                  <c:v>70.332999999999998</c:v>
                </c:pt>
                <c:pt idx="420">
                  <c:v>70.5</c:v>
                </c:pt>
                <c:pt idx="421">
                  <c:v>70.667000000000002</c:v>
                </c:pt>
                <c:pt idx="422">
                  <c:v>70.832999999999998</c:v>
                </c:pt>
                <c:pt idx="423">
                  <c:v>71</c:v>
                </c:pt>
                <c:pt idx="424">
                  <c:v>71.167000000000002</c:v>
                </c:pt>
                <c:pt idx="425">
                  <c:v>71.332999999999998</c:v>
                </c:pt>
                <c:pt idx="426">
                  <c:v>71.5</c:v>
                </c:pt>
                <c:pt idx="427">
                  <c:v>71.667000000000002</c:v>
                </c:pt>
                <c:pt idx="428">
                  <c:v>71.832999999999998</c:v>
                </c:pt>
                <c:pt idx="429">
                  <c:v>72</c:v>
                </c:pt>
                <c:pt idx="430">
                  <c:v>72.167000000000002</c:v>
                </c:pt>
                <c:pt idx="431">
                  <c:v>72.332999999999998</c:v>
                </c:pt>
                <c:pt idx="432">
                  <c:v>72.5</c:v>
                </c:pt>
                <c:pt idx="433">
                  <c:v>72.667000000000002</c:v>
                </c:pt>
                <c:pt idx="434">
                  <c:v>72.832999999999998</c:v>
                </c:pt>
                <c:pt idx="435">
                  <c:v>73</c:v>
                </c:pt>
                <c:pt idx="436">
                  <c:v>73.167000000000002</c:v>
                </c:pt>
                <c:pt idx="437">
                  <c:v>73.332999999999998</c:v>
                </c:pt>
                <c:pt idx="438">
                  <c:v>73.5</c:v>
                </c:pt>
                <c:pt idx="439">
                  <c:v>73.667000000000002</c:v>
                </c:pt>
                <c:pt idx="440">
                  <c:v>73.832999999999998</c:v>
                </c:pt>
                <c:pt idx="441">
                  <c:v>74</c:v>
                </c:pt>
                <c:pt idx="442">
                  <c:v>74.167000000000002</c:v>
                </c:pt>
                <c:pt idx="443">
                  <c:v>74.332999999999998</c:v>
                </c:pt>
                <c:pt idx="444">
                  <c:v>74.5</c:v>
                </c:pt>
                <c:pt idx="445">
                  <c:v>74.667000000000002</c:v>
                </c:pt>
                <c:pt idx="446">
                  <c:v>74.832999999999998</c:v>
                </c:pt>
                <c:pt idx="447">
                  <c:v>75</c:v>
                </c:pt>
                <c:pt idx="448">
                  <c:v>75.167000000000002</c:v>
                </c:pt>
                <c:pt idx="449">
                  <c:v>75.332999999999998</c:v>
                </c:pt>
                <c:pt idx="450">
                  <c:v>75.5</c:v>
                </c:pt>
                <c:pt idx="451">
                  <c:v>75.667000000000002</c:v>
                </c:pt>
                <c:pt idx="452">
                  <c:v>75.832999999999998</c:v>
                </c:pt>
                <c:pt idx="453">
                  <c:v>76</c:v>
                </c:pt>
                <c:pt idx="454">
                  <c:v>76.167000000000002</c:v>
                </c:pt>
                <c:pt idx="455">
                  <c:v>76.332999999999998</c:v>
                </c:pt>
                <c:pt idx="456">
                  <c:v>76.5</c:v>
                </c:pt>
                <c:pt idx="457">
                  <c:v>76.667000000000002</c:v>
                </c:pt>
                <c:pt idx="458">
                  <c:v>76.832999999999998</c:v>
                </c:pt>
                <c:pt idx="459">
                  <c:v>77</c:v>
                </c:pt>
                <c:pt idx="460">
                  <c:v>77.167000000000002</c:v>
                </c:pt>
                <c:pt idx="461">
                  <c:v>77.332999999999998</c:v>
                </c:pt>
                <c:pt idx="462">
                  <c:v>77.5</c:v>
                </c:pt>
                <c:pt idx="463">
                  <c:v>77.667000000000002</c:v>
                </c:pt>
                <c:pt idx="464">
                  <c:v>77.832999999999998</c:v>
                </c:pt>
                <c:pt idx="465">
                  <c:v>78</c:v>
                </c:pt>
                <c:pt idx="466">
                  <c:v>78.167000000000002</c:v>
                </c:pt>
                <c:pt idx="467">
                  <c:v>78.332999999999998</c:v>
                </c:pt>
                <c:pt idx="468">
                  <c:v>78.5</c:v>
                </c:pt>
                <c:pt idx="469">
                  <c:v>78.667000000000002</c:v>
                </c:pt>
                <c:pt idx="470">
                  <c:v>78.832999999999998</c:v>
                </c:pt>
                <c:pt idx="471">
                  <c:v>79</c:v>
                </c:pt>
                <c:pt idx="472">
                  <c:v>79.167000000000002</c:v>
                </c:pt>
                <c:pt idx="473">
                  <c:v>79.332999999999998</c:v>
                </c:pt>
                <c:pt idx="474">
                  <c:v>79.5</c:v>
                </c:pt>
                <c:pt idx="475">
                  <c:v>79.667000000000002</c:v>
                </c:pt>
                <c:pt idx="476">
                  <c:v>79.832999999999998</c:v>
                </c:pt>
                <c:pt idx="477">
                  <c:v>80</c:v>
                </c:pt>
                <c:pt idx="478">
                  <c:v>80.167000000000002</c:v>
                </c:pt>
                <c:pt idx="479">
                  <c:v>80.332999999999998</c:v>
                </c:pt>
                <c:pt idx="480">
                  <c:v>80.5</c:v>
                </c:pt>
                <c:pt idx="481">
                  <c:v>80.667000000000002</c:v>
                </c:pt>
                <c:pt idx="482">
                  <c:v>80.832999999999998</c:v>
                </c:pt>
                <c:pt idx="483">
                  <c:v>81</c:v>
                </c:pt>
                <c:pt idx="484">
                  <c:v>81.167000000000002</c:v>
                </c:pt>
                <c:pt idx="485">
                  <c:v>81.332999999999998</c:v>
                </c:pt>
                <c:pt idx="486">
                  <c:v>81.5</c:v>
                </c:pt>
                <c:pt idx="487">
                  <c:v>81.667000000000002</c:v>
                </c:pt>
                <c:pt idx="488">
                  <c:v>81.832999999999998</c:v>
                </c:pt>
                <c:pt idx="489">
                  <c:v>82</c:v>
                </c:pt>
                <c:pt idx="490">
                  <c:v>82.167000000000002</c:v>
                </c:pt>
                <c:pt idx="491">
                  <c:v>82.332999999999998</c:v>
                </c:pt>
                <c:pt idx="492">
                  <c:v>82.5</c:v>
                </c:pt>
                <c:pt idx="493">
                  <c:v>82.667000000000002</c:v>
                </c:pt>
                <c:pt idx="494">
                  <c:v>82.832999999999998</c:v>
                </c:pt>
                <c:pt idx="495">
                  <c:v>83</c:v>
                </c:pt>
                <c:pt idx="496">
                  <c:v>83.167000000000002</c:v>
                </c:pt>
                <c:pt idx="497">
                  <c:v>83.332999999999998</c:v>
                </c:pt>
                <c:pt idx="498">
                  <c:v>83.5</c:v>
                </c:pt>
                <c:pt idx="499">
                  <c:v>83.667000000000002</c:v>
                </c:pt>
                <c:pt idx="500">
                  <c:v>83.832999999999998</c:v>
                </c:pt>
                <c:pt idx="501">
                  <c:v>84</c:v>
                </c:pt>
                <c:pt idx="502">
                  <c:v>84.167000000000002</c:v>
                </c:pt>
                <c:pt idx="503">
                  <c:v>84.332999999999998</c:v>
                </c:pt>
                <c:pt idx="504">
                  <c:v>84.5</c:v>
                </c:pt>
                <c:pt idx="505">
                  <c:v>84.667000000000002</c:v>
                </c:pt>
                <c:pt idx="506">
                  <c:v>84.832999999999998</c:v>
                </c:pt>
                <c:pt idx="507">
                  <c:v>85</c:v>
                </c:pt>
                <c:pt idx="508">
                  <c:v>85.167000000000002</c:v>
                </c:pt>
                <c:pt idx="509">
                  <c:v>85.332999999999998</c:v>
                </c:pt>
                <c:pt idx="510">
                  <c:v>85.5</c:v>
                </c:pt>
                <c:pt idx="511">
                  <c:v>85.667000000000002</c:v>
                </c:pt>
                <c:pt idx="512">
                  <c:v>85.832999999999998</c:v>
                </c:pt>
                <c:pt idx="513">
                  <c:v>86</c:v>
                </c:pt>
                <c:pt idx="514">
                  <c:v>86.167000000000002</c:v>
                </c:pt>
                <c:pt idx="515">
                  <c:v>86.332999999999998</c:v>
                </c:pt>
                <c:pt idx="516">
                  <c:v>86.5</c:v>
                </c:pt>
                <c:pt idx="517">
                  <c:v>86.667000000000002</c:v>
                </c:pt>
                <c:pt idx="518">
                  <c:v>86.832999999999998</c:v>
                </c:pt>
                <c:pt idx="519">
                  <c:v>87</c:v>
                </c:pt>
                <c:pt idx="520">
                  <c:v>87.167000000000002</c:v>
                </c:pt>
                <c:pt idx="521">
                  <c:v>87.332999999999998</c:v>
                </c:pt>
                <c:pt idx="522">
                  <c:v>87.5</c:v>
                </c:pt>
                <c:pt idx="523">
                  <c:v>87.665999999999997</c:v>
                </c:pt>
                <c:pt idx="524">
                  <c:v>87.832999999999998</c:v>
                </c:pt>
                <c:pt idx="525">
                  <c:v>88</c:v>
                </c:pt>
                <c:pt idx="526">
                  <c:v>88.165999999999997</c:v>
                </c:pt>
                <c:pt idx="527">
                  <c:v>88.332999999999998</c:v>
                </c:pt>
                <c:pt idx="528">
                  <c:v>88.5</c:v>
                </c:pt>
                <c:pt idx="529">
                  <c:v>88.665999999999997</c:v>
                </c:pt>
                <c:pt idx="530">
                  <c:v>88.832999999999998</c:v>
                </c:pt>
                <c:pt idx="531">
                  <c:v>89</c:v>
                </c:pt>
                <c:pt idx="532">
                  <c:v>89.165999999999997</c:v>
                </c:pt>
                <c:pt idx="533">
                  <c:v>89.332999999999998</c:v>
                </c:pt>
                <c:pt idx="534">
                  <c:v>89.5</c:v>
                </c:pt>
                <c:pt idx="535">
                  <c:v>89.665999999999997</c:v>
                </c:pt>
                <c:pt idx="536">
                  <c:v>89.832999999999998</c:v>
                </c:pt>
                <c:pt idx="537">
                  <c:v>90</c:v>
                </c:pt>
                <c:pt idx="538">
                  <c:v>90.165999999999997</c:v>
                </c:pt>
                <c:pt idx="539">
                  <c:v>90.332999999999998</c:v>
                </c:pt>
                <c:pt idx="540">
                  <c:v>90.5</c:v>
                </c:pt>
                <c:pt idx="541">
                  <c:v>90.665999999999997</c:v>
                </c:pt>
                <c:pt idx="542">
                  <c:v>90.832999999999998</c:v>
                </c:pt>
                <c:pt idx="543">
                  <c:v>91</c:v>
                </c:pt>
                <c:pt idx="544">
                  <c:v>91.165999999999997</c:v>
                </c:pt>
                <c:pt idx="545">
                  <c:v>91.332999999999998</c:v>
                </c:pt>
                <c:pt idx="546">
                  <c:v>91.5</c:v>
                </c:pt>
                <c:pt idx="547">
                  <c:v>91.665999999999997</c:v>
                </c:pt>
                <c:pt idx="548">
                  <c:v>91.832999999999998</c:v>
                </c:pt>
                <c:pt idx="549">
                  <c:v>92</c:v>
                </c:pt>
                <c:pt idx="550">
                  <c:v>92.165999999999997</c:v>
                </c:pt>
                <c:pt idx="551">
                  <c:v>92.332999999999998</c:v>
                </c:pt>
                <c:pt idx="552">
                  <c:v>92.5</c:v>
                </c:pt>
                <c:pt idx="553">
                  <c:v>92.665999999999997</c:v>
                </c:pt>
                <c:pt idx="554">
                  <c:v>92.832999999999998</c:v>
                </c:pt>
                <c:pt idx="555">
                  <c:v>93</c:v>
                </c:pt>
                <c:pt idx="556">
                  <c:v>93.165999999999997</c:v>
                </c:pt>
                <c:pt idx="557">
                  <c:v>93.332999999999998</c:v>
                </c:pt>
                <c:pt idx="558">
                  <c:v>93.5</c:v>
                </c:pt>
                <c:pt idx="559">
                  <c:v>93.665999999999997</c:v>
                </c:pt>
                <c:pt idx="560">
                  <c:v>93.832999999999998</c:v>
                </c:pt>
                <c:pt idx="561">
                  <c:v>94</c:v>
                </c:pt>
                <c:pt idx="562">
                  <c:v>94.165999999999997</c:v>
                </c:pt>
                <c:pt idx="563">
                  <c:v>94.332999999999998</c:v>
                </c:pt>
                <c:pt idx="564">
                  <c:v>94.5</c:v>
                </c:pt>
                <c:pt idx="565">
                  <c:v>94.665999999999997</c:v>
                </c:pt>
                <c:pt idx="566">
                  <c:v>94.832999999999998</c:v>
                </c:pt>
                <c:pt idx="567">
                  <c:v>95</c:v>
                </c:pt>
                <c:pt idx="568">
                  <c:v>95.165999999999997</c:v>
                </c:pt>
                <c:pt idx="569">
                  <c:v>95.332999999999998</c:v>
                </c:pt>
                <c:pt idx="570">
                  <c:v>95.5</c:v>
                </c:pt>
                <c:pt idx="571">
                  <c:v>95.665999999999997</c:v>
                </c:pt>
                <c:pt idx="572">
                  <c:v>95.832999999999998</c:v>
                </c:pt>
                <c:pt idx="573">
                  <c:v>96</c:v>
                </c:pt>
                <c:pt idx="574">
                  <c:v>96.165999999999997</c:v>
                </c:pt>
                <c:pt idx="575">
                  <c:v>96.332999999999998</c:v>
                </c:pt>
                <c:pt idx="576">
                  <c:v>96.5</c:v>
                </c:pt>
                <c:pt idx="577">
                  <c:v>96.665999999999997</c:v>
                </c:pt>
                <c:pt idx="578">
                  <c:v>96.832999999999998</c:v>
                </c:pt>
                <c:pt idx="579">
                  <c:v>97</c:v>
                </c:pt>
                <c:pt idx="580">
                  <c:v>97.165999999999997</c:v>
                </c:pt>
                <c:pt idx="581">
                  <c:v>97.332999999999998</c:v>
                </c:pt>
                <c:pt idx="582">
                  <c:v>97.5</c:v>
                </c:pt>
                <c:pt idx="583">
                  <c:v>97.665999999999997</c:v>
                </c:pt>
                <c:pt idx="584">
                  <c:v>97.832999999999998</c:v>
                </c:pt>
                <c:pt idx="585">
                  <c:v>98</c:v>
                </c:pt>
                <c:pt idx="586">
                  <c:v>98.165999999999997</c:v>
                </c:pt>
                <c:pt idx="587">
                  <c:v>98.332999999999998</c:v>
                </c:pt>
                <c:pt idx="588">
                  <c:v>98.5</c:v>
                </c:pt>
                <c:pt idx="589">
                  <c:v>98.665999999999997</c:v>
                </c:pt>
                <c:pt idx="590">
                  <c:v>98.832999999999998</c:v>
                </c:pt>
                <c:pt idx="591">
                  <c:v>99</c:v>
                </c:pt>
                <c:pt idx="592">
                  <c:v>99.165999999999997</c:v>
                </c:pt>
                <c:pt idx="593">
                  <c:v>99.332999999999998</c:v>
                </c:pt>
                <c:pt idx="594">
                  <c:v>99.5</c:v>
                </c:pt>
                <c:pt idx="595">
                  <c:v>99.665999999999997</c:v>
                </c:pt>
                <c:pt idx="596">
                  <c:v>99.832999999999998</c:v>
                </c:pt>
                <c:pt idx="597">
                  <c:v>100</c:v>
                </c:pt>
                <c:pt idx="598">
                  <c:v>100.166</c:v>
                </c:pt>
                <c:pt idx="599">
                  <c:v>100.333</c:v>
                </c:pt>
              </c:numCache>
            </c:numRef>
          </c:xVal>
          <c:yVal>
            <c:numRef>
              <c:f>'20110415_empty_chamber'!$AG$4:$AG$603</c:f>
              <c:numCache>
                <c:formatCode>0.00E+00</c:formatCode>
                <c:ptCount val="600"/>
                <c:pt idx="0">
                  <c:v>1.7465200000000001E-9</c:v>
                </c:pt>
                <c:pt idx="1">
                  <c:v>1.5731999999999999E-9</c:v>
                </c:pt>
                <c:pt idx="2">
                  <c:v>1.5065400000000001E-9</c:v>
                </c:pt>
                <c:pt idx="3">
                  <c:v>1.42655E-9</c:v>
                </c:pt>
                <c:pt idx="4">
                  <c:v>1.82652E-9</c:v>
                </c:pt>
                <c:pt idx="5">
                  <c:v>1.6132E-9</c:v>
                </c:pt>
                <c:pt idx="6">
                  <c:v>1.1678999999999999E-10</c:v>
                </c:pt>
                <c:pt idx="7">
                  <c:v>4.9462599999999998E-11</c:v>
                </c:pt>
                <c:pt idx="8">
                  <c:v>2.1464899999999999E-10</c:v>
                </c:pt>
                <c:pt idx="9">
                  <c:v>7.4260600000000005E-10</c:v>
                </c:pt>
                <c:pt idx="10">
                  <c:v>1.42655E-9</c:v>
                </c:pt>
                <c:pt idx="11">
                  <c:v>1.7998499999999999E-9</c:v>
                </c:pt>
                <c:pt idx="12">
                  <c:v>2.4131399999999999E-11</c:v>
                </c:pt>
                <c:pt idx="13" formatCode="General">
                  <c:v>0</c:v>
                </c:pt>
                <c:pt idx="14" formatCode="General">
                  <c:v>0</c:v>
                </c:pt>
                <c:pt idx="15">
                  <c:v>2.57312E-14</c:v>
                </c:pt>
                <c:pt idx="16">
                  <c:v>1.3598900000000001E-13</c:v>
                </c:pt>
                <c:pt idx="17">
                  <c:v>3.1864100000000002E-13</c:v>
                </c:pt>
                <c:pt idx="18" formatCode="General">
                  <c:v>0</c:v>
                </c:pt>
                <c:pt idx="19" formatCode="General">
                  <c:v>0</c:v>
                </c:pt>
                <c:pt idx="20" formatCode="General">
                  <c:v>0</c:v>
                </c:pt>
                <c:pt idx="21" formatCode="General">
                  <c:v>0</c:v>
                </c:pt>
                <c:pt idx="22">
                  <c:v>6.6927800000000003E-14</c:v>
                </c:pt>
                <c:pt idx="23">
                  <c:v>1.23457E-13</c:v>
                </c:pt>
                <c:pt idx="24" formatCode="General">
                  <c:v>0</c:v>
                </c:pt>
                <c:pt idx="25" formatCode="General">
                  <c:v>0</c:v>
                </c:pt>
                <c:pt idx="26" formatCode="General">
                  <c:v>0</c:v>
                </c:pt>
                <c:pt idx="27" formatCode="General">
                  <c:v>0</c:v>
                </c:pt>
                <c:pt idx="28" formatCode="General">
                  <c:v>0</c:v>
                </c:pt>
                <c:pt idx="29" formatCode="General">
                  <c:v>0</c:v>
                </c:pt>
                <c:pt idx="30" formatCode="General">
                  <c:v>0</c:v>
                </c:pt>
                <c:pt idx="31" formatCode="General">
                  <c:v>0</c:v>
                </c:pt>
                <c:pt idx="32" formatCode="General">
                  <c:v>0</c:v>
                </c:pt>
                <c:pt idx="33">
                  <c:v>9.7725300000000004E-14</c:v>
                </c:pt>
                <c:pt idx="34">
                  <c:v>3.1997399999999999E-13</c:v>
                </c:pt>
                <c:pt idx="35">
                  <c:v>2.5731199999999998E-13</c:v>
                </c:pt>
                <c:pt idx="36" formatCode="General">
                  <c:v>0</c:v>
                </c:pt>
                <c:pt idx="37" formatCode="General">
                  <c:v>0</c:v>
                </c:pt>
                <c:pt idx="38">
                  <c:v>5.0262500000000003E-14</c:v>
                </c:pt>
                <c:pt idx="39">
                  <c:v>1.5732000000000001E-13</c:v>
                </c:pt>
                <c:pt idx="40">
                  <c:v>3.6663699999999998E-13</c:v>
                </c:pt>
                <c:pt idx="41">
                  <c:v>2.2531500000000001E-13</c:v>
                </c:pt>
                <c:pt idx="42" formatCode="General">
                  <c:v>0</c:v>
                </c:pt>
                <c:pt idx="43">
                  <c:v>4.7062799999999998E-14</c:v>
                </c:pt>
                <c:pt idx="44">
                  <c:v>5.8528499999999996E-13</c:v>
                </c:pt>
                <c:pt idx="45">
                  <c:v>2.3997999999999999E-12</c:v>
                </c:pt>
                <c:pt idx="46">
                  <c:v>3.8130200000000002E-12</c:v>
                </c:pt>
                <c:pt idx="47">
                  <c:v>2.5597899999999999E-12</c:v>
                </c:pt>
                <c:pt idx="48">
                  <c:v>2.7597699999999999E-13</c:v>
                </c:pt>
                <c:pt idx="49">
                  <c:v>5.38623E-13</c:v>
                </c:pt>
                <c:pt idx="50">
                  <c:v>4.2129900000000001E-13</c:v>
                </c:pt>
                <c:pt idx="51">
                  <c:v>2.6397800000000001E-15</c:v>
                </c:pt>
                <c:pt idx="52" formatCode="General">
                  <c:v>0</c:v>
                </c:pt>
                <c:pt idx="53" formatCode="General">
                  <c:v>0</c:v>
                </c:pt>
                <c:pt idx="54">
                  <c:v>5.9328500000000003E-14</c:v>
                </c:pt>
                <c:pt idx="55">
                  <c:v>7.7860300000000005E-14</c:v>
                </c:pt>
                <c:pt idx="56">
                  <c:v>4.6129599999999998E-14</c:v>
                </c:pt>
                <c:pt idx="57" formatCode="General">
                  <c:v>0</c:v>
                </c:pt>
                <c:pt idx="58" formatCode="General">
                  <c:v>0</c:v>
                </c:pt>
                <c:pt idx="59">
                  <c:v>1.62653E-15</c:v>
                </c:pt>
                <c:pt idx="60" formatCode="General">
                  <c:v>0</c:v>
                </c:pt>
                <c:pt idx="61" formatCode="General">
                  <c:v>0</c:v>
                </c:pt>
                <c:pt idx="62">
                  <c:v>4.7729400000000003E-14</c:v>
                </c:pt>
                <c:pt idx="63">
                  <c:v>2.45313E-14</c:v>
                </c:pt>
                <c:pt idx="64">
                  <c:v>6.4128100000000002E-14</c:v>
                </c:pt>
                <c:pt idx="65">
                  <c:v>5.2262400000000004E-13</c:v>
                </c:pt>
                <c:pt idx="66">
                  <c:v>9.0259300000000001E-13</c:v>
                </c:pt>
                <c:pt idx="67">
                  <c:v>9.3592300000000003E-12</c:v>
                </c:pt>
                <c:pt idx="68">
                  <c:v>4.8929300000000002E-11</c:v>
                </c:pt>
                <c:pt idx="69">
                  <c:v>1.11991E-10</c:v>
                </c:pt>
                <c:pt idx="70">
                  <c:v>1.25056E-10</c:v>
                </c:pt>
                <c:pt idx="71">
                  <c:v>7.6527099999999999E-11</c:v>
                </c:pt>
                <c:pt idx="72">
                  <c:v>1.82652E-13</c:v>
                </c:pt>
                <c:pt idx="73">
                  <c:v>2.31981E-12</c:v>
                </c:pt>
                <c:pt idx="74">
                  <c:v>1.2719E-11</c:v>
                </c:pt>
                <c:pt idx="75">
                  <c:v>2.7464400000000002E-11</c:v>
                </c:pt>
                <c:pt idx="76">
                  <c:v>2.9997499999999998E-11</c:v>
                </c:pt>
                <c:pt idx="77">
                  <c:v>2.3464700000000001E-11</c:v>
                </c:pt>
                <c:pt idx="78">
                  <c:v>4.8129399999999999E-12</c:v>
                </c:pt>
                <c:pt idx="79">
                  <c:v>1.19857E-11</c:v>
                </c:pt>
                <c:pt idx="80">
                  <c:v>4.1196599999999999E-11</c:v>
                </c:pt>
                <c:pt idx="81">
                  <c:v>8.4526399999999994E-11</c:v>
                </c:pt>
                <c:pt idx="82">
                  <c:v>8.9592700000000005E-11</c:v>
                </c:pt>
                <c:pt idx="83">
                  <c:v>6.3194799999999996E-11</c:v>
                </c:pt>
                <c:pt idx="84">
                  <c:v>1.0319199999999999E-12</c:v>
                </c:pt>
                <c:pt idx="85">
                  <c:v>1.3465599999999999E-11</c:v>
                </c:pt>
                <c:pt idx="86">
                  <c:v>7.4793899999999997E-11</c:v>
                </c:pt>
                <c:pt idx="87">
                  <c:v>1.4932099999999999E-10</c:v>
                </c:pt>
                <c:pt idx="88">
                  <c:v>1.67986E-10</c:v>
                </c:pt>
                <c:pt idx="89">
                  <c:v>1.2092300000000001E-10</c:v>
                </c:pt>
                <c:pt idx="90">
                  <c:v>6.79944E-12</c:v>
                </c:pt>
                <c:pt idx="91">
                  <c:v>1.3198899999999999E-10</c:v>
                </c:pt>
                <c:pt idx="92">
                  <c:v>4.8796000000000004E-10</c:v>
                </c:pt>
                <c:pt idx="93">
                  <c:v>9.7725300000000004E-10</c:v>
                </c:pt>
                <c:pt idx="94">
                  <c:v>1.00925E-9</c:v>
                </c:pt>
                <c:pt idx="95">
                  <c:v>6.3861399999999996E-10</c:v>
                </c:pt>
                <c:pt idx="96">
                  <c:v>2.5731199999999999E-11</c:v>
                </c:pt>
                <c:pt idx="97">
                  <c:v>5.5995400000000005E-10</c:v>
                </c:pt>
                <c:pt idx="98">
                  <c:v>3.2130699999999999E-9</c:v>
                </c:pt>
                <c:pt idx="99">
                  <c:v>5.6528700000000001E-9</c:v>
                </c:pt>
                <c:pt idx="100">
                  <c:v>5.5462099999999996E-9</c:v>
                </c:pt>
                <c:pt idx="101">
                  <c:v>3.2130699999999999E-9</c:v>
                </c:pt>
                <c:pt idx="102">
                  <c:v>4.4129700000000002E-11</c:v>
                </c:pt>
                <c:pt idx="103">
                  <c:v>1.5731999999999999E-9</c:v>
                </c:pt>
                <c:pt idx="104">
                  <c:v>1.59987E-8</c:v>
                </c:pt>
                <c:pt idx="105">
                  <c:v>2.0665E-8</c:v>
                </c:pt>
                <c:pt idx="106">
                  <c:v>1.95984E-8</c:v>
                </c:pt>
                <c:pt idx="107">
                  <c:v>1.3598899999999999E-8</c:v>
                </c:pt>
                <c:pt idx="108">
                  <c:v>8.5726300000000004E-12</c:v>
                </c:pt>
                <c:pt idx="109">
                  <c:v>3.45305E-11</c:v>
                </c:pt>
                <c:pt idx="110">
                  <c:v>2.15982E-10</c:v>
                </c:pt>
                <c:pt idx="111">
                  <c:v>3.3863900000000002E-10</c:v>
                </c:pt>
                <c:pt idx="112">
                  <c:v>3.4130499999999999E-10</c:v>
                </c:pt>
                <c:pt idx="113">
                  <c:v>2.35981E-10</c:v>
                </c:pt>
                <c:pt idx="114">
                  <c:v>6.3728099999999996E-13</c:v>
                </c:pt>
                <c:pt idx="115">
                  <c:v>4.9595899999999999E-12</c:v>
                </c:pt>
                <c:pt idx="116">
                  <c:v>2.83977E-11</c:v>
                </c:pt>
                <c:pt idx="117">
                  <c:v>3.8263500000000003E-11</c:v>
                </c:pt>
                <c:pt idx="118">
                  <c:v>3.8663500000000003E-11</c:v>
                </c:pt>
                <c:pt idx="119">
                  <c:v>2.7331099999999999E-11</c:v>
                </c:pt>
                <c:pt idx="120">
                  <c:v>1.33322E-12</c:v>
                </c:pt>
                <c:pt idx="121">
                  <c:v>1.50654E-12</c:v>
                </c:pt>
                <c:pt idx="122">
                  <c:v>1.9065100000000001E-12</c:v>
                </c:pt>
                <c:pt idx="123">
                  <c:v>1.4132199999999999E-12</c:v>
                </c:pt>
                <c:pt idx="124">
                  <c:v>1.47988E-12</c:v>
                </c:pt>
                <c:pt idx="125">
                  <c:v>1.5598700000000001E-12</c:v>
                </c:pt>
                <c:pt idx="126">
                  <c:v>7.83936E-13</c:v>
                </c:pt>
                <c:pt idx="127">
                  <c:v>3.2264000000000001E-12</c:v>
                </c:pt>
                <c:pt idx="128">
                  <c:v>1.11724E-11</c:v>
                </c:pt>
                <c:pt idx="129">
                  <c:v>1.31989E-11</c:v>
                </c:pt>
                <c:pt idx="130">
                  <c:v>1.32922E-11</c:v>
                </c:pt>
                <c:pt idx="131">
                  <c:v>8.2126600000000007E-12</c:v>
                </c:pt>
                <c:pt idx="132">
                  <c:v>2.6397800000000001E-13</c:v>
                </c:pt>
                <c:pt idx="133">
                  <c:v>2.6931100000000001E-13</c:v>
                </c:pt>
                <c:pt idx="134">
                  <c:v>1.8131800000000001E-13</c:v>
                </c:pt>
                <c:pt idx="135">
                  <c:v>3.8930099999999999E-14</c:v>
                </c:pt>
                <c:pt idx="136">
                  <c:v>3.3863899999999999E-14</c:v>
                </c:pt>
                <c:pt idx="137">
                  <c:v>2.77311E-14</c:v>
                </c:pt>
                <c:pt idx="138">
                  <c:v>4.1196599999999997E-14</c:v>
                </c:pt>
                <c:pt idx="139">
                  <c:v>1.6132E-12</c:v>
                </c:pt>
                <c:pt idx="140">
                  <c:v>5.9595100000000003E-12</c:v>
                </c:pt>
                <c:pt idx="141">
                  <c:v>7.4660500000000005E-12</c:v>
                </c:pt>
                <c:pt idx="142">
                  <c:v>7.6926999999999993E-12</c:v>
                </c:pt>
                <c:pt idx="143">
                  <c:v>5.5328800000000001E-12</c:v>
                </c:pt>
                <c:pt idx="144">
                  <c:v>1.82652E-13</c:v>
                </c:pt>
                <c:pt idx="145">
                  <c:v>3.9996700000000001E-12</c:v>
                </c:pt>
                <c:pt idx="146">
                  <c:v>1.54654E-11</c:v>
                </c:pt>
                <c:pt idx="147">
                  <c:v>1.9331699999999998E-11</c:v>
                </c:pt>
                <c:pt idx="148">
                  <c:v>1.9998399999999999E-11</c:v>
                </c:pt>
                <c:pt idx="149">
                  <c:v>1.4798799999999999E-11</c:v>
                </c:pt>
                <c:pt idx="150">
                  <c:v>1.94651E-12</c:v>
                </c:pt>
                <c:pt idx="151">
                  <c:v>4.5062999999999997E-11</c:v>
                </c:pt>
                <c:pt idx="152">
                  <c:v>1.58654E-10</c:v>
                </c:pt>
                <c:pt idx="153">
                  <c:v>1.9598399999999999E-10</c:v>
                </c:pt>
                <c:pt idx="154">
                  <c:v>1.99984E-10</c:v>
                </c:pt>
                <c:pt idx="155">
                  <c:v>1.3998899999999999E-10</c:v>
                </c:pt>
                <c:pt idx="156">
                  <c:v>5.7728599999999997E-12</c:v>
                </c:pt>
                <c:pt idx="157">
                  <c:v>1.2145700000000001E-10</c:v>
                </c:pt>
                <c:pt idx="158">
                  <c:v>4.0529999999999999E-10</c:v>
                </c:pt>
                <c:pt idx="159">
                  <c:v>5.5862099999999999E-10</c:v>
                </c:pt>
                <c:pt idx="160">
                  <c:v>5.5862099999999999E-10</c:v>
                </c:pt>
                <c:pt idx="161">
                  <c:v>3.8663499999999998E-10</c:v>
                </c:pt>
                <c:pt idx="162">
                  <c:v>1.8531800000000001E-11</c:v>
                </c:pt>
                <c:pt idx="163">
                  <c:v>2.2264800000000001E-10</c:v>
                </c:pt>
                <c:pt idx="164">
                  <c:v>8.7726100000000004E-10</c:v>
                </c:pt>
                <c:pt idx="165">
                  <c:v>1.1359100000000001E-9</c:v>
                </c:pt>
                <c:pt idx="166">
                  <c:v>1.1252399999999999E-9</c:v>
                </c:pt>
                <c:pt idx="167">
                  <c:v>7.5060500000000002E-10</c:v>
                </c:pt>
                <c:pt idx="168">
                  <c:v>3.5597099999999998E-11</c:v>
                </c:pt>
                <c:pt idx="169">
                  <c:v>4.2929800000000002E-11</c:v>
                </c:pt>
                <c:pt idx="170">
                  <c:v>1.50654E-10</c:v>
                </c:pt>
                <c:pt idx="171">
                  <c:v>2.0264999999999999E-10</c:v>
                </c:pt>
                <c:pt idx="172">
                  <c:v>2.0264999999999999E-10</c:v>
                </c:pt>
                <c:pt idx="173">
                  <c:v>1.5998700000000001E-10</c:v>
                </c:pt>
                <c:pt idx="174">
                  <c:v>1.30789E-11</c:v>
                </c:pt>
                <c:pt idx="175">
                  <c:v>9.1192500000000006E-11</c:v>
                </c:pt>
                <c:pt idx="176">
                  <c:v>3.6263699999999998E-10</c:v>
                </c:pt>
                <c:pt idx="177">
                  <c:v>4.9329299999999998E-10</c:v>
                </c:pt>
                <c:pt idx="178">
                  <c:v>5.0262500000000001E-10</c:v>
                </c:pt>
                <c:pt idx="179">
                  <c:v>3.9463399999999999E-10</c:v>
                </c:pt>
                <c:pt idx="180">
                  <c:v>2.8264400000000001E-11</c:v>
                </c:pt>
                <c:pt idx="181">
                  <c:v>5.0929200000000001E-12</c:v>
                </c:pt>
                <c:pt idx="182">
                  <c:v>1.8398499999999999E-11</c:v>
                </c:pt>
                <c:pt idx="183">
                  <c:v>2.31981E-11</c:v>
                </c:pt>
                <c:pt idx="184">
                  <c:v>2.4664600000000001E-11</c:v>
                </c:pt>
                <c:pt idx="185">
                  <c:v>1.9598399999999999E-11</c:v>
                </c:pt>
                <c:pt idx="186">
                  <c:v>5.4262199999999999E-12</c:v>
                </c:pt>
                <c:pt idx="187">
                  <c:v>5.2262399999999998E-11</c:v>
                </c:pt>
                <c:pt idx="188">
                  <c:v>1.4932099999999999E-10</c:v>
                </c:pt>
                <c:pt idx="189">
                  <c:v>1.7731900000000001E-10</c:v>
                </c:pt>
                <c:pt idx="190">
                  <c:v>1.7198600000000001E-10</c:v>
                </c:pt>
                <c:pt idx="191">
                  <c:v>1.13591E-10</c:v>
                </c:pt>
                <c:pt idx="192">
                  <c:v>7.3860600000000003E-13</c:v>
                </c:pt>
                <c:pt idx="193">
                  <c:v>4.9729300000000001E-13</c:v>
                </c:pt>
                <c:pt idx="194">
                  <c:v>1.1959E-12</c:v>
                </c:pt>
                <c:pt idx="195">
                  <c:v>1.54654E-12</c:v>
                </c:pt>
                <c:pt idx="196">
                  <c:v>1.6798600000000001E-12</c:v>
                </c:pt>
                <c:pt idx="197">
                  <c:v>1.3732200000000001E-12</c:v>
                </c:pt>
                <c:pt idx="198">
                  <c:v>4.3063099999999998E-13</c:v>
                </c:pt>
                <c:pt idx="199">
                  <c:v>7.3727299999999996E-13</c:v>
                </c:pt>
                <c:pt idx="200">
                  <c:v>1.4932100000000001E-12</c:v>
                </c:pt>
                <c:pt idx="201">
                  <c:v>1.6532000000000001E-12</c:v>
                </c:pt>
                <c:pt idx="202">
                  <c:v>1.58654E-12</c:v>
                </c:pt>
                <c:pt idx="203">
                  <c:v>1.1972400000000001E-12</c:v>
                </c:pt>
                <c:pt idx="204">
                  <c:v>3.9463399999999999E-13</c:v>
                </c:pt>
                <c:pt idx="205">
                  <c:v>5.2928999999999996E-13</c:v>
                </c:pt>
                <c:pt idx="206">
                  <c:v>7.8793500000000001E-13</c:v>
                </c:pt>
                <c:pt idx="207">
                  <c:v>7.5060500000000001E-13</c:v>
                </c:pt>
                <c:pt idx="208">
                  <c:v>7.46606E-13</c:v>
                </c:pt>
                <c:pt idx="209">
                  <c:v>6.3728099999999996E-13</c:v>
                </c:pt>
                <c:pt idx="210">
                  <c:v>2.5464599999999999E-13</c:v>
                </c:pt>
                <c:pt idx="211">
                  <c:v>6.2394900000000001E-13</c:v>
                </c:pt>
                <c:pt idx="212">
                  <c:v>1.47988E-12</c:v>
                </c:pt>
                <c:pt idx="213">
                  <c:v>1.8265200000000002E-12</c:v>
                </c:pt>
                <c:pt idx="214">
                  <c:v>1.77319E-12</c:v>
                </c:pt>
                <c:pt idx="215">
                  <c:v>1.2679000000000001E-12</c:v>
                </c:pt>
                <c:pt idx="216">
                  <c:v>3.0130899999999998E-13</c:v>
                </c:pt>
                <c:pt idx="217">
                  <c:v>1.70653E-12</c:v>
                </c:pt>
                <c:pt idx="218">
                  <c:v>4.2129899999999998E-12</c:v>
                </c:pt>
                <c:pt idx="219">
                  <c:v>5.2662299999999999E-12</c:v>
                </c:pt>
                <c:pt idx="220">
                  <c:v>5.6662000000000002E-12</c:v>
                </c:pt>
                <c:pt idx="221">
                  <c:v>4.2663200000000003E-12</c:v>
                </c:pt>
                <c:pt idx="222">
                  <c:v>1.38655E-12</c:v>
                </c:pt>
                <c:pt idx="223">
                  <c:v>9.43923E-12</c:v>
                </c:pt>
                <c:pt idx="224">
                  <c:v>2.0265000000000001E-11</c:v>
                </c:pt>
                <c:pt idx="225">
                  <c:v>2.7331099999999999E-11</c:v>
                </c:pt>
                <c:pt idx="226">
                  <c:v>2.8797600000000001E-11</c:v>
                </c:pt>
                <c:pt idx="227">
                  <c:v>2.1731599999999998E-11</c:v>
                </c:pt>
                <c:pt idx="228">
                  <c:v>3.3330599999999999E-12</c:v>
                </c:pt>
                <c:pt idx="229">
                  <c:v>1.0932400000000001E-11</c:v>
                </c:pt>
                <c:pt idx="230">
                  <c:v>3.1464100000000002E-11</c:v>
                </c:pt>
                <c:pt idx="231">
                  <c:v>4.2263199999999997E-11</c:v>
                </c:pt>
                <c:pt idx="232">
                  <c:v>4.47963E-11</c:v>
                </c:pt>
                <c:pt idx="233">
                  <c:v>3.3997199999999998E-11</c:v>
                </c:pt>
                <c:pt idx="234">
                  <c:v>8.5593000000000005E-12</c:v>
                </c:pt>
                <c:pt idx="235">
                  <c:v>1.90651E-11</c:v>
                </c:pt>
                <c:pt idx="236">
                  <c:v>5.3595600000000001E-11</c:v>
                </c:pt>
                <c:pt idx="237">
                  <c:v>7.2127399999999999E-11</c:v>
                </c:pt>
                <c:pt idx="238">
                  <c:v>7.5327199999999999E-11</c:v>
                </c:pt>
                <c:pt idx="239">
                  <c:v>6.5061299999999994E-11</c:v>
                </c:pt>
                <c:pt idx="240">
                  <c:v>1.50654E-11</c:v>
                </c:pt>
                <c:pt idx="241">
                  <c:v>3.6796999999999998E-11</c:v>
                </c:pt>
                <c:pt idx="242">
                  <c:v>9.87919E-11</c:v>
                </c:pt>
                <c:pt idx="243">
                  <c:v>1.3732199999999999E-10</c:v>
                </c:pt>
                <c:pt idx="244">
                  <c:v>1.46655E-10</c:v>
                </c:pt>
                <c:pt idx="245">
                  <c:v>1.2679000000000001E-10</c:v>
                </c:pt>
                <c:pt idx="246">
                  <c:v>3.09308E-11</c:v>
                </c:pt>
                <c:pt idx="247">
                  <c:v>5.1062499999999998E-11</c:v>
                </c:pt>
                <c:pt idx="248">
                  <c:v>1.3012300000000001E-10</c:v>
                </c:pt>
                <c:pt idx="249">
                  <c:v>1.6931900000000001E-10</c:v>
                </c:pt>
                <c:pt idx="250">
                  <c:v>1.91984E-10</c:v>
                </c:pt>
                <c:pt idx="251">
                  <c:v>1.6532E-10</c:v>
                </c:pt>
                <c:pt idx="252">
                  <c:v>3.9996699999999999E-11</c:v>
                </c:pt>
                <c:pt idx="253">
                  <c:v>3.45305E-11</c:v>
                </c:pt>
                <c:pt idx="254">
                  <c:v>7.93268E-11</c:v>
                </c:pt>
                <c:pt idx="255">
                  <c:v>1.12257E-10</c:v>
                </c:pt>
                <c:pt idx="256">
                  <c:v>1.2692300000000001E-10</c:v>
                </c:pt>
                <c:pt idx="257">
                  <c:v>1.07325E-10</c:v>
                </c:pt>
                <c:pt idx="258">
                  <c:v>1.7731900000000001E-10</c:v>
                </c:pt>
                <c:pt idx="259">
                  <c:v>5.8795200000000004E-10</c:v>
                </c:pt>
                <c:pt idx="260">
                  <c:v>1.2425600000000001E-9</c:v>
                </c:pt>
                <c:pt idx="261">
                  <c:v>1.5465399999999999E-9</c:v>
                </c:pt>
                <c:pt idx="262">
                  <c:v>1.5598699999999999E-9</c:v>
                </c:pt>
                <c:pt idx="263">
                  <c:v>1.22657E-9</c:v>
                </c:pt>
                <c:pt idx="264">
                  <c:v>1.7331899999999999E-10</c:v>
                </c:pt>
                <c:pt idx="265">
                  <c:v>1.7731900000000001E-11</c:v>
                </c:pt>
                <c:pt idx="266">
                  <c:v>4.4129700000000002E-11</c:v>
                </c:pt>
                <c:pt idx="267">
                  <c:v>5.9728400000000004E-11</c:v>
                </c:pt>
                <c:pt idx="268">
                  <c:v>6.2794899999999995E-11</c:v>
                </c:pt>
                <c:pt idx="269">
                  <c:v>4.9062599999999998E-11</c:v>
                </c:pt>
                <c:pt idx="270">
                  <c:v>1.3732200000000001E-11</c:v>
                </c:pt>
                <c:pt idx="271">
                  <c:v>4.9729299999999999E-12</c:v>
                </c:pt>
                <c:pt idx="272">
                  <c:v>1.14924E-11</c:v>
                </c:pt>
                <c:pt idx="273">
                  <c:v>1.4932100000000001E-11</c:v>
                </c:pt>
                <c:pt idx="274">
                  <c:v>1.5198799999999999E-11</c:v>
                </c:pt>
                <c:pt idx="275">
                  <c:v>1.26656E-11</c:v>
                </c:pt>
                <c:pt idx="276">
                  <c:v>2.8664299999999999E-12</c:v>
                </c:pt>
                <c:pt idx="277">
                  <c:v>3.5330400000000001E-13</c:v>
                </c:pt>
                <c:pt idx="278">
                  <c:v>7.4393899999999999E-13</c:v>
                </c:pt>
                <c:pt idx="279">
                  <c:v>9.625880000000001E-13</c:v>
                </c:pt>
                <c:pt idx="280">
                  <c:v>9.8658600000000005E-13</c:v>
                </c:pt>
                <c:pt idx="281">
                  <c:v>8.3859800000000004E-13</c:v>
                </c:pt>
                <c:pt idx="282">
                  <c:v>2.9464300000000001E-13</c:v>
                </c:pt>
                <c:pt idx="283">
                  <c:v>2.97309E-13</c:v>
                </c:pt>
                <c:pt idx="284">
                  <c:v>6.2528199999999998E-13</c:v>
                </c:pt>
                <c:pt idx="285">
                  <c:v>6.8927699999999995E-13</c:v>
                </c:pt>
                <c:pt idx="286">
                  <c:v>7.1727499999999999E-13</c:v>
                </c:pt>
                <c:pt idx="287">
                  <c:v>5.6661999999999996E-13</c:v>
                </c:pt>
                <c:pt idx="288">
                  <c:v>2.0531700000000001E-13</c:v>
                </c:pt>
                <c:pt idx="289">
                  <c:v>3.02642E-13</c:v>
                </c:pt>
                <c:pt idx="290">
                  <c:v>5.31956E-13</c:v>
                </c:pt>
                <c:pt idx="291">
                  <c:v>6.9194299999999999E-13</c:v>
                </c:pt>
                <c:pt idx="292">
                  <c:v>6.4928000000000004E-13</c:v>
                </c:pt>
                <c:pt idx="293">
                  <c:v>5.3462300000000001E-13</c:v>
                </c:pt>
                <c:pt idx="294">
                  <c:v>5.6528699999999999E-13</c:v>
                </c:pt>
                <c:pt idx="295">
                  <c:v>1.50654E-12</c:v>
                </c:pt>
                <c:pt idx="296">
                  <c:v>3.01309E-12</c:v>
                </c:pt>
                <c:pt idx="297">
                  <c:v>4.0663299999999997E-12</c:v>
                </c:pt>
                <c:pt idx="298">
                  <c:v>4.4396400000000003E-12</c:v>
                </c:pt>
                <c:pt idx="299">
                  <c:v>3.5330400000000001E-12</c:v>
                </c:pt>
                <c:pt idx="300">
                  <c:v>2.1198299999999999E-12</c:v>
                </c:pt>
                <c:pt idx="301">
                  <c:v>5.0529200000000002E-12</c:v>
                </c:pt>
                <c:pt idx="302">
                  <c:v>1.03325E-11</c:v>
                </c:pt>
                <c:pt idx="303">
                  <c:v>1.3732200000000001E-11</c:v>
                </c:pt>
                <c:pt idx="304">
                  <c:v>1.50654E-11</c:v>
                </c:pt>
                <c:pt idx="305">
                  <c:v>1.3318900000000001E-11</c:v>
                </c:pt>
                <c:pt idx="306">
                  <c:v>5.9595100000000003E-12</c:v>
                </c:pt>
                <c:pt idx="307">
                  <c:v>9.2792399999999999E-12</c:v>
                </c:pt>
                <c:pt idx="308">
                  <c:v>1.8398499999999999E-11</c:v>
                </c:pt>
                <c:pt idx="309">
                  <c:v>2.4531299999999999E-11</c:v>
                </c:pt>
                <c:pt idx="310">
                  <c:v>2.6531199999999999E-11</c:v>
                </c:pt>
                <c:pt idx="311">
                  <c:v>2.31981E-11</c:v>
                </c:pt>
                <c:pt idx="312">
                  <c:v>8.4659699999999993E-12</c:v>
                </c:pt>
                <c:pt idx="313">
                  <c:v>8.6926199999999998E-12</c:v>
                </c:pt>
                <c:pt idx="314">
                  <c:v>1.7331900000000001E-11</c:v>
                </c:pt>
                <c:pt idx="315">
                  <c:v>2.1731599999999998E-11</c:v>
                </c:pt>
                <c:pt idx="316">
                  <c:v>2.4931299999999999E-11</c:v>
                </c:pt>
                <c:pt idx="317">
                  <c:v>2.2131499999999999E-11</c:v>
                </c:pt>
                <c:pt idx="318">
                  <c:v>1.0439100000000001E-11</c:v>
                </c:pt>
                <c:pt idx="319">
                  <c:v>1.54654E-11</c:v>
                </c:pt>
                <c:pt idx="320">
                  <c:v>2.8264400000000001E-11</c:v>
                </c:pt>
                <c:pt idx="321">
                  <c:v>3.8930100000000001E-11</c:v>
                </c:pt>
                <c:pt idx="322">
                  <c:v>4.4529700000000002E-11</c:v>
                </c:pt>
                <c:pt idx="323">
                  <c:v>4.0130000000000001E-11</c:v>
                </c:pt>
                <c:pt idx="324">
                  <c:v>1.6132000000000001E-11</c:v>
                </c:pt>
                <c:pt idx="325">
                  <c:v>1.33056E-11</c:v>
                </c:pt>
                <c:pt idx="326">
                  <c:v>2.93309E-11</c:v>
                </c:pt>
                <c:pt idx="327">
                  <c:v>4.0396699999999999E-11</c:v>
                </c:pt>
                <c:pt idx="328">
                  <c:v>4.63962E-11</c:v>
                </c:pt>
                <c:pt idx="329">
                  <c:v>4.1863199999999997E-11</c:v>
                </c:pt>
                <c:pt idx="330">
                  <c:v>2.4931299999999999E-11</c:v>
                </c:pt>
                <c:pt idx="331">
                  <c:v>3.8130200000000001E-11</c:v>
                </c:pt>
                <c:pt idx="332">
                  <c:v>8.2793200000000005E-11</c:v>
                </c:pt>
                <c:pt idx="333">
                  <c:v>1.14657E-10</c:v>
                </c:pt>
                <c:pt idx="334">
                  <c:v>1.3198899999999999E-10</c:v>
                </c:pt>
                <c:pt idx="335">
                  <c:v>1.2079E-10</c:v>
                </c:pt>
                <c:pt idx="336">
                  <c:v>5.3995600000000001E-11</c:v>
                </c:pt>
                <c:pt idx="337">
                  <c:v>9.6392099999999997E-12</c:v>
                </c:pt>
                <c:pt idx="338">
                  <c:v>1.9865000000000001E-11</c:v>
                </c:pt>
                <c:pt idx="339">
                  <c:v>2.6931099999999999E-11</c:v>
                </c:pt>
                <c:pt idx="340">
                  <c:v>3.1464100000000002E-11</c:v>
                </c:pt>
                <c:pt idx="341">
                  <c:v>2.8530999999999999E-11</c:v>
                </c:pt>
                <c:pt idx="342">
                  <c:v>1.39989E-11</c:v>
                </c:pt>
                <c:pt idx="343">
                  <c:v>7.6393700000000004E-12</c:v>
                </c:pt>
                <c:pt idx="344">
                  <c:v>1.6398699999999999E-11</c:v>
                </c:pt>
                <c:pt idx="345">
                  <c:v>2.2664800000000001E-11</c:v>
                </c:pt>
                <c:pt idx="346">
                  <c:v>2.59979E-11</c:v>
                </c:pt>
                <c:pt idx="347">
                  <c:v>2.3864700000000001E-11</c:v>
                </c:pt>
                <c:pt idx="348">
                  <c:v>1.1065800000000001E-11</c:v>
                </c:pt>
                <c:pt idx="349">
                  <c:v>2.3464700000000002E-12</c:v>
                </c:pt>
                <c:pt idx="350">
                  <c:v>4.02634E-12</c:v>
                </c:pt>
                <c:pt idx="351">
                  <c:v>5.3195599999999996E-12</c:v>
                </c:pt>
                <c:pt idx="352">
                  <c:v>6.2128199999999998E-12</c:v>
                </c:pt>
                <c:pt idx="353">
                  <c:v>5.85285E-12</c:v>
                </c:pt>
                <c:pt idx="354">
                  <c:v>2.99975E-12</c:v>
                </c:pt>
                <c:pt idx="355">
                  <c:v>2.0264999999999999E-12</c:v>
                </c:pt>
                <c:pt idx="356">
                  <c:v>3.4130499999999999E-12</c:v>
                </c:pt>
                <c:pt idx="357">
                  <c:v>4.6129600000000002E-12</c:v>
                </c:pt>
                <c:pt idx="358">
                  <c:v>5.4262199999999999E-12</c:v>
                </c:pt>
                <c:pt idx="359">
                  <c:v>4.7462800000000002E-12</c:v>
                </c:pt>
                <c:pt idx="360">
                  <c:v>3.15974E-12</c:v>
                </c:pt>
                <c:pt idx="361">
                  <c:v>4.5729600000000003E-12</c:v>
                </c:pt>
                <c:pt idx="362">
                  <c:v>1.02125E-11</c:v>
                </c:pt>
                <c:pt idx="363">
                  <c:v>1.46655E-11</c:v>
                </c:pt>
                <c:pt idx="364">
                  <c:v>1.7731900000000001E-11</c:v>
                </c:pt>
                <c:pt idx="365">
                  <c:v>1.6398699999999999E-11</c:v>
                </c:pt>
                <c:pt idx="366">
                  <c:v>9.2792399999999999E-12</c:v>
                </c:pt>
                <c:pt idx="367">
                  <c:v>1.46655E-12</c:v>
                </c:pt>
                <c:pt idx="368">
                  <c:v>6.2261600000000004E-13</c:v>
                </c:pt>
                <c:pt idx="369">
                  <c:v>7.9593499999999998E-13</c:v>
                </c:pt>
                <c:pt idx="370">
                  <c:v>9.3992300000000001E-13</c:v>
                </c:pt>
                <c:pt idx="371">
                  <c:v>9.6392099999999997E-13</c:v>
                </c:pt>
                <c:pt idx="372">
                  <c:v>5.05292E-13</c:v>
                </c:pt>
                <c:pt idx="373">
                  <c:v>3.3863899999999999E-13</c:v>
                </c:pt>
                <c:pt idx="374">
                  <c:v>5.0395900000000003E-13</c:v>
                </c:pt>
                <c:pt idx="375">
                  <c:v>7.0127600000000003E-13</c:v>
                </c:pt>
                <c:pt idx="376">
                  <c:v>7.9593499999999998E-13</c:v>
                </c:pt>
                <c:pt idx="377">
                  <c:v>7.3593999999999999E-13</c:v>
                </c:pt>
                <c:pt idx="378">
                  <c:v>4.8795999999999997E-13</c:v>
                </c:pt>
                <c:pt idx="379">
                  <c:v>7.5593799999999996E-13</c:v>
                </c:pt>
                <c:pt idx="380">
                  <c:v>1.2572300000000001E-12</c:v>
                </c:pt>
                <c:pt idx="381">
                  <c:v>1.50654E-12</c:v>
                </c:pt>
                <c:pt idx="382">
                  <c:v>1.6798600000000001E-12</c:v>
                </c:pt>
                <c:pt idx="383">
                  <c:v>1.50654E-12</c:v>
                </c:pt>
                <c:pt idx="384">
                  <c:v>8.7192900000000003E-13</c:v>
                </c:pt>
                <c:pt idx="385">
                  <c:v>1.30656E-12</c:v>
                </c:pt>
                <c:pt idx="386">
                  <c:v>1.9865000000000001E-12</c:v>
                </c:pt>
                <c:pt idx="387">
                  <c:v>2.54646E-12</c:v>
                </c:pt>
                <c:pt idx="388">
                  <c:v>2.9197600000000001E-12</c:v>
                </c:pt>
                <c:pt idx="389">
                  <c:v>2.78644E-12</c:v>
                </c:pt>
                <c:pt idx="390">
                  <c:v>1.58654E-12</c:v>
                </c:pt>
                <c:pt idx="391">
                  <c:v>1.73319E-12</c:v>
                </c:pt>
                <c:pt idx="392">
                  <c:v>2.7197799999999999E-12</c:v>
                </c:pt>
                <c:pt idx="393">
                  <c:v>3.7330299999999999E-12</c:v>
                </c:pt>
                <c:pt idx="394">
                  <c:v>4.2529800000000003E-12</c:v>
                </c:pt>
                <c:pt idx="395">
                  <c:v>3.86635E-12</c:v>
                </c:pt>
                <c:pt idx="396">
                  <c:v>2.6664499999999998E-12</c:v>
                </c:pt>
                <c:pt idx="397">
                  <c:v>3.31973E-12</c:v>
                </c:pt>
                <c:pt idx="398">
                  <c:v>5.9195099999999997E-12</c:v>
                </c:pt>
                <c:pt idx="399">
                  <c:v>7.8260200000000002E-12</c:v>
                </c:pt>
                <c:pt idx="400">
                  <c:v>9.0125900000000005E-12</c:v>
                </c:pt>
                <c:pt idx="401">
                  <c:v>8.3993100000000005E-12</c:v>
                </c:pt>
                <c:pt idx="402">
                  <c:v>6.81278E-12</c:v>
                </c:pt>
                <c:pt idx="403">
                  <c:v>1.0932400000000001E-11</c:v>
                </c:pt>
                <c:pt idx="404">
                  <c:v>1.82652E-11</c:v>
                </c:pt>
                <c:pt idx="405">
                  <c:v>2.4264700000000001E-11</c:v>
                </c:pt>
                <c:pt idx="406">
                  <c:v>2.7864400000000002E-11</c:v>
                </c:pt>
                <c:pt idx="407">
                  <c:v>2.5864500000000002E-11</c:v>
                </c:pt>
                <c:pt idx="408">
                  <c:v>1.4532099999999999E-11</c:v>
                </c:pt>
                <c:pt idx="409">
                  <c:v>1.03991E-11</c:v>
                </c:pt>
                <c:pt idx="410">
                  <c:v>1.6398699999999999E-11</c:v>
                </c:pt>
                <c:pt idx="411">
                  <c:v>2.1064900000000001E-11</c:v>
                </c:pt>
                <c:pt idx="412">
                  <c:v>2.4131399999999999E-11</c:v>
                </c:pt>
                <c:pt idx="413">
                  <c:v>2.23982E-11</c:v>
                </c:pt>
                <c:pt idx="414">
                  <c:v>1.5332100000000001E-11</c:v>
                </c:pt>
                <c:pt idx="415">
                  <c:v>1.8131800000000002E-11</c:v>
                </c:pt>
                <c:pt idx="416">
                  <c:v>2.9064299999999998E-11</c:v>
                </c:pt>
                <c:pt idx="417">
                  <c:v>3.7063600000000003E-11</c:v>
                </c:pt>
                <c:pt idx="418">
                  <c:v>4.3329800000000001E-11</c:v>
                </c:pt>
                <c:pt idx="419">
                  <c:v>4.1463299999999997E-11</c:v>
                </c:pt>
                <c:pt idx="420">
                  <c:v>2.2664800000000001E-11</c:v>
                </c:pt>
                <c:pt idx="421">
                  <c:v>1.30789E-11</c:v>
                </c:pt>
                <c:pt idx="422">
                  <c:v>1.6398699999999999E-11</c:v>
                </c:pt>
                <c:pt idx="423">
                  <c:v>2.2131499999999999E-11</c:v>
                </c:pt>
                <c:pt idx="424">
                  <c:v>2.6131199999999999E-11</c:v>
                </c:pt>
                <c:pt idx="425">
                  <c:v>2.4664600000000001E-11</c:v>
                </c:pt>
                <c:pt idx="426">
                  <c:v>1.17057E-11</c:v>
                </c:pt>
                <c:pt idx="427">
                  <c:v>4.3729799999999998E-12</c:v>
                </c:pt>
                <c:pt idx="428">
                  <c:v>2.31981E-12</c:v>
                </c:pt>
                <c:pt idx="429">
                  <c:v>3.1730699999999999E-12</c:v>
                </c:pt>
                <c:pt idx="430">
                  <c:v>3.70636E-12</c:v>
                </c:pt>
                <c:pt idx="431">
                  <c:v>3.4263899999999999E-12</c:v>
                </c:pt>
                <c:pt idx="432">
                  <c:v>6.4128099999999996E-12</c:v>
                </c:pt>
                <c:pt idx="433">
                  <c:v>1.5198799999999999E-11</c:v>
                </c:pt>
                <c:pt idx="434">
                  <c:v>2.71978E-11</c:v>
                </c:pt>
                <c:pt idx="435">
                  <c:v>3.6396999999999998E-11</c:v>
                </c:pt>
                <c:pt idx="436">
                  <c:v>4.3196499999999999E-11</c:v>
                </c:pt>
                <c:pt idx="437">
                  <c:v>4.1863199999999997E-11</c:v>
                </c:pt>
                <c:pt idx="438">
                  <c:v>2.5064600000000001E-11</c:v>
                </c:pt>
                <c:pt idx="439">
                  <c:v>7.3860600000000001E-12</c:v>
                </c:pt>
                <c:pt idx="440">
                  <c:v>2.4398000000000002E-12</c:v>
                </c:pt>
                <c:pt idx="441">
                  <c:v>3.1197400000000002E-12</c:v>
                </c:pt>
                <c:pt idx="442">
                  <c:v>3.6530300000000002E-12</c:v>
                </c:pt>
                <c:pt idx="443">
                  <c:v>3.55971E-12</c:v>
                </c:pt>
                <c:pt idx="444">
                  <c:v>2.0264999999999999E-12</c:v>
                </c:pt>
                <c:pt idx="445">
                  <c:v>7.9993399999999999E-13</c:v>
                </c:pt>
                <c:pt idx="446">
                  <c:v>4.2263199999999998E-13</c:v>
                </c:pt>
                <c:pt idx="447">
                  <c:v>6.1994900000000003E-13</c:v>
                </c:pt>
                <c:pt idx="448">
                  <c:v>6.7327799999999999E-13</c:v>
                </c:pt>
                <c:pt idx="449">
                  <c:v>6.8261100000000003E-13</c:v>
                </c:pt>
                <c:pt idx="450">
                  <c:v>4.23965E-13</c:v>
                </c:pt>
                <c:pt idx="451">
                  <c:v>3.6397000000000001E-13</c:v>
                </c:pt>
                <c:pt idx="452">
                  <c:v>4.0663300000000002E-13</c:v>
                </c:pt>
                <c:pt idx="453">
                  <c:v>5.5062199999999997E-13</c:v>
                </c:pt>
                <c:pt idx="454">
                  <c:v>5.9061800000000002E-13</c:v>
                </c:pt>
                <c:pt idx="455">
                  <c:v>5.8928500000000005E-13</c:v>
                </c:pt>
                <c:pt idx="456">
                  <c:v>4.7329499999999995E-13</c:v>
                </c:pt>
                <c:pt idx="457">
                  <c:v>5.0262499999999999E-13</c:v>
                </c:pt>
                <c:pt idx="458">
                  <c:v>7.5860400000000001E-13</c:v>
                </c:pt>
                <c:pt idx="459">
                  <c:v>8.6526200000000003E-13</c:v>
                </c:pt>
                <c:pt idx="460">
                  <c:v>9.7725300000000002E-13</c:v>
                </c:pt>
                <c:pt idx="461">
                  <c:v>9.9058500000000006E-13</c:v>
                </c:pt>
                <c:pt idx="462">
                  <c:v>5.9861799999999998E-13</c:v>
                </c:pt>
                <c:pt idx="463">
                  <c:v>6.1195000000000003E-13</c:v>
                </c:pt>
                <c:pt idx="464">
                  <c:v>8.5326299999999996E-13</c:v>
                </c:pt>
                <c:pt idx="465">
                  <c:v>1.08658E-12</c:v>
                </c:pt>
                <c:pt idx="466">
                  <c:v>1.1959E-12</c:v>
                </c:pt>
                <c:pt idx="467">
                  <c:v>1.1479099999999999E-12</c:v>
                </c:pt>
                <c:pt idx="468">
                  <c:v>8.35932E-13</c:v>
                </c:pt>
                <c:pt idx="469">
                  <c:v>9.9591799999999992E-13</c:v>
                </c:pt>
                <c:pt idx="470">
                  <c:v>1.3732200000000001E-12</c:v>
                </c:pt>
                <c:pt idx="471">
                  <c:v>1.7198599999999999E-12</c:v>
                </c:pt>
                <c:pt idx="472">
                  <c:v>1.91984E-12</c:v>
                </c:pt>
                <c:pt idx="473">
                  <c:v>2.3064800000000001E-12</c:v>
                </c:pt>
                <c:pt idx="474">
                  <c:v>2.94643E-12</c:v>
                </c:pt>
                <c:pt idx="475">
                  <c:v>5.85285E-12</c:v>
                </c:pt>
                <c:pt idx="476">
                  <c:v>8.5459700000000006E-12</c:v>
                </c:pt>
                <c:pt idx="477">
                  <c:v>1.05191E-11</c:v>
                </c:pt>
                <c:pt idx="478">
                  <c:v>1.2358999999999999E-11</c:v>
                </c:pt>
                <c:pt idx="479">
                  <c:v>1.21857E-11</c:v>
                </c:pt>
                <c:pt idx="480">
                  <c:v>7.8260200000000002E-12</c:v>
                </c:pt>
                <c:pt idx="481">
                  <c:v>7.89269E-12</c:v>
                </c:pt>
                <c:pt idx="482">
                  <c:v>9.8525300000000002E-12</c:v>
                </c:pt>
                <c:pt idx="483">
                  <c:v>1.1999E-11</c:v>
                </c:pt>
                <c:pt idx="484">
                  <c:v>1.4132200000000001E-11</c:v>
                </c:pt>
                <c:pt idx="485">
                  <c:v>1.39989E-11</c:v>
                </c:pt>
                <c:pt idx="486">
                  <c:v>8.4259799999999996E-12</c:v>
                </c:pt>
                <c:pt idx="487">
                  <c:v>7.7593599999999998E-12</c:v>
                </c:pt>
                <c:pt idx="488">
                  <c:v>8.8392799999999999E-12</c:v>
                </c:pt>
                <c:pt idx="489">
                  <c:v>1.1359100000000001E-11</c:v>
                </c:pt>
                <c:pt idx="490">
                  <c:v>1.3465599999999999E-11</c:v>
                </c:pt>
                <c:pt idx="491">
                  <c:v>1.31989E-11</c:v>
                </c:pt>
                <c:pt idx="492">
                  <c:v>8.6259599999999993E-12</c:v>
                </c:pt>
                <c:pt idx="493">
                  <c:v>7.57271E-12</c:v>
                </c:pt>
                <c:pt idx="494">
                  <c:v>8.5459700000000006E-12</c:v>
                </c:pt>
                <c:pt idx="495">
                  <c:v>1.09191E-11</c:v>
                </c:pt>
                <c:pt idx="496">
                  <c:v>1.29723E-11</c:v>
                </c:pt>
                <c:pt idx="497">
                  <c:v>1.2838899999999999E-11</c:v>
                </c:pt>
                <c:pt idx="498">
                  <c:v>9.3725699999999995E-12</c:v>
                </c:pt>
                <c:pt idx="499">
                  <c:v>8.5726300000000004E-12</c:v>
                </c:pt>
                <c:pt idx="500">
                  <c:v>1.01992E-11</c:v>
                </c:pt>
                <c:pt idx="501">
                  <c:v>1.3118900000000001E-11</c:v>
                </c:pt>
                <c:pt idx="502">
                  <c:v>1.5998699999999999E-11</c:v>
                </c:pt>
                <c:pt idx="503">
                  <c:v>1.5332100000000001E-11</c:v>
                </c:pt>
                <c:pt idx="504">
                  <c:v>1.12124E-11</c:v>
                </c:pt>
                <c:pt idx="505">
                  <c:v>8.9326000000000001E-12</c:v>
                </c:pt>
                <c:pt idx="506">
                  <c:v>9.7458700000000008E-12</c:v>
                </c:pt>
                <c:pt idx="507">
                  <c:v>1.2332300000000001E-11</c:v>
                </c:pt>
                <c:pt idx="508">
                  <c:v>1.4532099999999999E-11</c:v>
                </c:pt>
                <c:pt idx="509">
                  <c:v>1.42655E-11</c:v>
                </c:pt>
                <c:pt idx="510">
                  <c:v>9.6125499999999999E-12</c:v>
                </c:pt>
                <c:pt idx="511">
                  <c:v>5.6795300000000001E-12</c:v>
                </c:pt>
                <c:pt idx="512">
                  <c:v>4.4529700000000002E-12</c:v>
                </c:pt>
                <c:pt idx="513">
                  <c:v>5.6262099999999997E-12</c:v>
                </c:pt>
                <c:pt idx="514">
                  <c:v>6.81278E-12</c:v>
                </c:pt>
                <c:pt idx="515">
                  <c:v>6.8527699999999997E-12</c:v>
                </c:pt>
                <c:pt idx="516">
                  <c:v>4.8796000000000003E-12</c:v>
                </c:pt>
                <c:pt idx="517">
                  <c:v>3.4530500000000001E-12</c:v>
                </c:pt>
                <c:pt idx="518">
                  <c:v>3.1730699999999999E-12</c:v>
                </c:pt>
                <c:pt idx="519">
                  <c:v>4.0529999999999998E-12</c:v>
                </c:pt>
                <c:pt idx="520">
                  <c:v>5.1462399999999997E-12</c:v>
                </c:pt>
                <c:pt idx="521">
                  <c:v>4.9729299999999999E-12</c:v>
                </c:pt>
                <c:pt idx="522">
                  <c:v>3.3463899999999998E-12</c:v>
                </c:pt>
                <c:pt idx="523">
                  <c:v>1.66653E-12</c:v>
                </c:pt>
                <c:pt idx="524">
                  <c:v>3.4263900000000002E-13</c:v>
                </c:pt>
                <c:pt idx="525">
                  <c:v>3.3730600000000002E-13</c:v>
                </c:pt>
                <c:pt idx="526">
                  <c:v>4.5063000000000002E-13</c:v>
                </c:pt>
                <c:pt idx="527">
                  <c:v>4.3329799999999999E-13</c:v>
                </c:pt>
                <c:pt idx="528">
                  <c:v>3.3863899999999999E-13</c:v>
                </c:pt>
                <c:pt idx="529">
                  <c:v>1.9998400000000001E-13</c:v>
                </c:pt>
                <c:pt idx="530">
                  <c:v>1.6931900000000001E-13</c:v>
                </c:pt>
                <c:pt idx="531">
                  <c:v>2.1064899999999999E-13</c:v>
                </c:pt>
                <c:pt idx="532">
                  <c:v>2.6131200000000002E-13</c:v>
                </c:pt>
                <c:pt idx="533">
                  <c:v>2.3864699999999998E-13</c:v>
                </c:pt>
                <c:pt idx="534">
                  <c:v>1.6665299999999999E-13</c:v>
                </c:pt>
                <c:pt idx="535">
                  <c:v>7.8393600000000003E-14</c:v>
                </c:pt>
                <c:pt idx="536">
                  <c:v>7.8793499999999999E-14</c:v>
                </c:pt>
                <c:pt idx="537">
                  <c:v>1.08524E-13</c:v>
                </c:pt>
                <c:pt idx="538">
                  <c:v>8.1593299999999995E-14</c:v>
                </c:pt>
                <c:pt idx="539">
                  <c:v>1.04125E-13</c:v>
                </c:pt>
                <c:pt idx="540">
                  <c:v>1.1972400000000001E-13</c:v>
                </c:pt>
                <c:pt idx="541">
                  <c:v>1.7998499999999999E-13</c:v>
                </c:pt>
                <c:pt idx="542">
                  <c:v>3.0930799999999998E-13</c:v>
                </c:pt>
                <c:pt idx="543">
                  <c:v>3.5597100000000002E-13</c:v>
                </c:pt>
                <c:pt idx="544">
                  <c:v>4.5196299999999999E-13</c:v>
                </c:pt>
                <c:pt idx="545">
                  <c:v>4.9862599999999998E-13</c:v>
                </c:pt>
                <c:pt idx="546">
                  <c:v>4.0130000000000002E-13</c:v>
                </c:pt>
                <c:pt idx="547">
                  <c:v>5.31956E-13</c:v>
                </c:pt>
                <c:pt idx="548">
                  <c:v>6.1195000000000003E-13</c:v>
                </c:pt>
                <c:pt idx="549">
                  <c:v>7.1860799999999996E-13</c:v>
                </c:pt>
                <c:pt idx="550">
                  <c:v>8.9459300000000004E-13</c:v>
                </c:pt>
                <c:pt idx="551">
                  <c:v>9.8391899999999994E-13</c:v>
                </c:pt>
                <c:pt idx="552">
                  <c:v>7.7593600000000004E-13</c:v>
                </c:pt>
                <c:pt idx="553">
                  <c:v>8.8526099999999998E-13</c:v>
                </c:pt>
                <c:pt idx="554">
                  <c:v>1.12524E-12</c:v>
                </c:pt>
                <c:pt idx="555">
                  <c:v>1.46655E-12</c:v>
                </c:pt>
                <c:pt idx="556">
                  <c:v>1.69319E-12</c:v>
                </c:pt>
                <c:pt idx="557">
                  <c:v>1.7998500000000001E-12</c:v>
                </c:pt>
                <c:pt idx="558">
                  <c:v>1.4132199999999999E-12</c:v>
                </c:pt>
                <c:pt idx="559">
                  <c:v>1.50654E-12</c:v>
                </c:pt>
                <c:pt idx="560">
                  <c:v>1.77319E-12</c:v>
                </c:pt>
                <c:pt idx="561">
                  <c:v>2.23982E-12</c:v>
                </c:pt>
                <c:pt idx="562">
                  <c:v>2.7197799999999999E-12</c:v>
                </c:pt>
                <c:pt idx="563">
                  <c:v>2.9197600000000001E-12</c:v>
                </c:pt>
                <c:pt idx="564">
                  <c:v>2.1998199999999998E-12</c:v>
                </c:pt>
                <c:pt idx="565">
                  <c:v>2.22648E-12</c:v>
                </c:pt>
                <c:pt idx="566">
                  <c:v>2.41314E-12</c:v>
                </c:pt>
                <c:pt idx="567">
                  <c:v>2.99975E-12</c:v>
                </c:pt>
                <c:pt idx="568">
                  <c:v>3.62637E-12</c:v>
                </c:pt>
                <c:pt idx="569">
                  <c:v>3.7197E-12</c:v>
                </c:pt>
                <c:pt idx="570">
                  <c:v>2.78644E-12</c:v>
                </c:pt>
                <c:pt idx="571">
                  <c:v>2.3997999999999999E-12</c:v>
                </c:pt>
                <c:pt idx="572">
                  <c:v>2.3997999999999999E-12</c:v>
                </c:pt>
                <c:pt idx="573">
                  <c:v>3.09308E-12</c:v>
                </c:pt>
                <c:pt idx="574">
                  <c:v>3.55971E-12</c:v>
                </c:pt>
                <c:pt idx="575">
                  <c:v>4.1596600000000001E-12</c:v>
                </c:pt>
                <c:pt idx="576">
                  <c:v>4.4396400000000003E-12</c:v>
                </c:pt>
                <c:pt idx="577">
                  <c:v>6.9061000000000002E-12</c:v>
                </c:pt>
                <c:pt idx="578">
                  <c:v>9.3992299999999993E-12</c:v>
                </c:pt>
                <c:pt idx="579">
                  <c:v>1.14391E-11</c:v>
                </c:pt>
                <c:pt idx="580">
                  <c:v>1.42655E-11</c:v>
                </c:pt>
                <c:pt idx="581">
                  <c:v>1.4532099999999999E-11</c:v>
                </c:pt>
                <c:pt idx="582">
                  <c:v>1.09991E-11</c:v>
                </c:pt>
                <c:pt idx="583">
                  <c:v>8.0526700000000007E-12</c:v>
                </c:pt>
                <c:pt idx="584">
                  <c:v>7.1060799999999999E-12</c:v>
                </c:pt>
                <c:pt idx="585">
                  <c:v>7.9460200000000005E-12</c:v>
                </c:pt>
                <c:pt idx="586">
                  <c:v>9.9325200000000006E-12</c:v>
                </c:pt>
                <c:pt idx="587">
                  <c:v>1.0772500000000001E-11</c:v>
                </c:pt>
                <c:pt idx="588">
                  <c:v>8.9192700000000002E-12</c:v>
                </c:pt>
                <c:pt idx="589">
                  <c:v>9.1725800000000005E-12</c:v>
                </c:pt>
                <c:pt idx="590">
                  <c:v>1.04791E-11</c:v>
                </c:pt>
                <c:pt idx="591">
                  <c:v>1.2825600000000001E-11</c:v>
                </c:pt>
                <c:pt idx="592">
                  <c:v>1.5998699999999999E-11</c:v>
                </c:pt>
                <c:pt idx="593">
                  <c:v>1.62653E-11</c:v>
                </c:pt>
                <c:pt idx="594">
                  <c:v>1.39989E-11</c:v>
                </c:pt>
                <c:pt idx="595">
                  <c:v>6.3994799999999997E-12</c:v>
                </c:pt>
                <c:pt idx="596">
                  <c:v>2.8131000000000002E-12</c:v>
                </c:pt>
                <c:pt idx="597">
                  <c:v>1.4932100000000001E-12</c:v>
                </c:pt>
                <c:pt idx="598">
                  <c:v>1.9065100000000001E-12</c:v>
                </c:pt>
                <c:pt idx="599">
                  <c:v>1.9865000000000001E-12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696384"/>
        <c:axId val="83696960"/>
      </c:scatterChart>
      <c:valAx>
        <c:axId val="83696384"/>
        <c:scaling>
          <c:orientation val="minMax"/>
          <c:max val="1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Mass</a:t>
                </a:r>
              </a:p>
            </c:rich>
          </c:tx>
          <c:layout/>
          <c:overlay val="0"/>
        </c:title>
        <c:numFmt formatCode="General" sourceLinked="1"/>
        <c:majorTickMark val="cross"/>
        <c:minorTickMark val="out"/>
        <c:tickLblPos val="high"/>
        <c:crossAx val="83696960"/>
        <c:crosses val="autoZero"/>
        <c:crossBetween val="midCat"/>
        <c:majorUnit val="20"/>
        <c:minorUnit val="2"/>
      </c:valAx>
      <c:valAx>
        <c:axId val="83696960"/>
        <c:scaling>
          <c:logBase val="10"/>
          <c:orientation val="minMax"/>
          <c:max val="1.0000000000000005E-7"/>
          <c:min val="1.0000000000000009E-1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Pressure (mbar)</a:t>
                </a:r>
              </a:p>
            </c:rich>
          </c:tx>
          <c:layout/>
          <c:overlay val="0"/>
        </c:title>
        <c:numFmt formatCode="0.00E+00" sourceLinked="1"/>
        <c:majorTickMark val="cross"/>
        <c:minorTickMark val="in"/>
        <c:tickLblPos val="nextTo"/>
        <c:crossAx val="83696384"/>
        <c:crosses val="autoZero"/>
        <c:crossBetween val="midCat"/>
      </c:valAx>
    </c:plotArea>
    <c:legend>
      <c:legendPos val="l"/>
      <c:layout>
        <c:manualLayout>
          <c:xMode val="edge"/>
          <c:yMode val="edge"/>
          <c:x val="0.4385178214761819"/>
          <c:y val="9.5877205222764841E-2"/>
          <c:w val="0.51397109631946269"/>
          <c:h val="9.2973454267583647E-2"/>
        </c:manualLayout>
      </c:layout>
      <c:overlay val="1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41"/>
    </mc:Choice>
    <mc:Fallback>
      <c:style val="41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e-DE" dirty="0"/>
              <a:t>Empty chamber minus TraBond2151 covers TraBond2101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25400" cap="flat" cmpd="sng" algn="ctr">
              <a:solidFill>
                <a:schemeClr val="accent5"/>
              </a:solidFill>
              <a:prstDash val="solid"/>
            </a:ln>
            <a:effectLst/>
          </c:spPr>
          <c:marker>
            <c:symbol val="none"/>
          </c:marker>
          <c:xVal>
            <c:numRef>
              <c:f>'20110415_empty_chamber'!$N$271:$N$603</c:f>
              <c:numCache>
                <c:formatCode>General</c:formatCode>
                <c:ptCount val="333"/>
                <c:pt idx="0">
                  <c:v>45</c:v>
                </c:pt>
                <c:pt idx="1">
                  <c:v>45.167000000000002</c:v>
                </c:pt>
                <c:pt idx="2">
                  <c:v>45.332999999999998</c:v>
                </c:pt>
                <c:pt idx="3">
                  <c:v>45.5</c:v>
                </c:pt>
                <c:pt idx="4">
                  <c:v>45.667000000000002</c:v>
                </c:pt>
                <c:pt idx="5">
                  <c:v>45.832999999999998</c:v>
                </c:pt>
                <c:pt idx="6">
                  <c:v>46</c:v>
                </c:pt>
                <c:pt idx="7">
                  <c:v>46.167000000000002</c:v>
                </c:pt>
                <c:pt idx="8">
                  <c:v>46.332999999999998</c:v>
                </c:pt>
                <c:pt idx="9">
                  <c:v>46.5</c:v>
                </c:pt>
                <c:pt idx="10">
                  <c:v>46.667000000000002</c:v>
                </c:pt>
                <c:pt idx="11">
                  <c:v>46.832999999999998</c:v>
                </c:pt>
                <c:pt idx="12">
                  <c:v>47</c:v>
                </c:pt>
                <c:pt idx="13">
                  <c:v>47.167000000000002</c:v>
                </c:pt>
                <c:pt idx="14">
                  <c:v>47.332999999999998</c:v>
                </c:pt>
                <c:pt idx="15">
                  <c:v>47.5</c:v>
                </c:pt>
                <c:pt idx="16">
                  <c:v>47.667000000000002</c:v>
                </c:pt>
                <c:pt idx="17">
                  <c:v>47.832999999999998</c:v>
                </c:pt>
                <c:pt idx="18">
                  <c:v>48</c:v>
                </c:pt>
                <c:pt idx="19">
                  <c:v>48.167000000000002</c:v>
                </c:pt>
                <c:pt idx="20">
                  <c:v>48.332999999999998</c:v>
                </c:pt>
                <c:pt idx="21">
                  <c:v>48.5</c:v>
                </c:pt>
                <c:pt idx="22">
                  <c:v>48.667000000000002</c:v>
                </c:pt>
                <c:pt idx="23">
                  <c:v>48.832999999999998</c:v>
                </c:pt>
                <c:pt idx="24">
                  <c:v>49</c:v>
                </c:pt>
                <c:pt idx="25">
                  <c:v>49.167000000000002</c:v>
                </c:pt>
                <c:pt idx="26">
                  <c:v>49.332999999999998</c:v>
                </c:pt>
                <c:pt idx="27">
                  <c:v>49.5</c:v>
                </c:pt>
                <c:pt idx="28">
                  <c:v>49.667000000000002</c:v>
                </c:pt>
                <c:pt idx="29">
                  <c:v>49.832999999999998</c:v>
                </c:pt>
                <c:pt idx="30">
                  <c:v>50</c:v>
                </c:pt>
                <c:pt idx="31">
                  <c:v>50.167000000000002</c:v>
                </c:pt>
                <c:pt idx="32">
                  <c:v>50.332999999999998</c:v>
                </c:pt>
                <c:pt idx="33">
                  <c:v>50.5</c:v>
                </c:pt>
                <c:pt idx="34">
                  <c:v>50.667000000000002</c:v>
                </c:pt>
                <c:pt idx="35">
                  <c:v>50.832999999999998</c:v>
                </c:pt>
                <c:pt idx="36">
                  <c:v>51</c:v>
                </c:pt>
                <c:pt idx="37">
                  <c:v>51.167000000000002</c:v>
                </c:pt>
                <c:pt idx="38">
                  <c:v>51.332999999999998</c:v>
                </c:pt>
                <c:pt idx="39">
                  <c:v>51.5</c:v>
                </c:pt>
                <c:pt idx="40">
                  <c:v>51.667000000000002</c:v>
                </c:pt>
                <c:pt idx="41">
                  <c:v>51.832999999999998</c:v>
                </c:pt>
                <c:pt idx="42">
                  <c:v>52</c:v>
                </c:pt>
                <c:pt idx="43">
                  <c:v>52.167000000000002</c:v>
                </c:pt>
                <c:pt idx="44">
                  <c:v>52.332999999999998</c:v>
                </c:pt>
                <c:pt idx="45">
                  <c:v>52.5</c:v>
                </c:pt>
                <c:pt idx="46">
                  <c:v>52.667000000000002</c:v>
                </c:pt>
                <c:pt idx="47">
                  <c:v>52.832999999999998</c:v>
                </c:pt>
                <c:pt idx="48">
                  <c:v>53</c:v>
                </c:pt>
                <c:pt idx="49">
                  <c:v>53.167000000000002</c:v>
                </c:pt>
                <c:pt idx="50">
                  <c:v>53.332999999999998</c:v>
                </c:pt>
                <c:pt idx="51">
                  <c:v>53.5</c:v>
                </c:pt>
                <c:pt idx="52">
                  <c:v>53.667000000000002</c:v>
                </c:pt>
                <c:pt idx="53">
                  <c:v>53.832999999999998</c:v>
                </c:pt>
                <c:pt idx="54">
                  <c:v>54</c:v>
                </c:pt>
                <c:pt idx="55">
                  <c:v>54.167000000000002</c:v>
                </c:pt>
                <c:pt idx="56">
                  <c:v>54.332999999999998</c:v>
                </c:pt>
                <c:pt idx="57">
                  <c:v>54.5</c:v>
                </c:pt>
                <c:pt idx="58">
                  <c:v>54.667000000000002</c:v>
                </c:pt>
                <c:pt idx="59">
                  <c:v>54.832999999999998</c:v>
                </c:pt>
                <c:pt idx="60">
                  <c:v>55</c:v>
                </c:pt>
                <c:pt idx="61">
                  <c:v>55.167000000000002</c:v>
                </c:pt>
                <c:pt idx="62">
                  <c:v>55.332999999999998</c:v>
                </c:pt>
                <c:pt idx="63">
                  <c:v>55.5</c:v>
                </c:pt>
                <c:pt idx="64">
                  <c:v>55.667000000000002</c:v>
                </c:pt>
                <c:pt idx="65">
                  <c:v>55.832999999999998</c:v>
                </c:pt>
                <c:pt idx="66">
                  <c:v>56</c:v>
                </c:pt>
                <c:pt idx="67">
                  <c:v>56.167000000000002</c:v>
                </c:pt>
                <c:pt idx="68">
                  <c:v>56.332999999999998</c:v>
                </c:pt>
                <c:pt idx="69">
                  <c:v>56.5</c:v>
                </c:pt>
                <c:pt idx="70">
                  <c:v>56.667000000000002</c:v>
                </c:pt>
                <c:pt idx="71">
                  <c:v>56.832999999999998</c:v>
                </c:pt>
                <c:pt idx="72">
                  <c:v>57</c:v>
                </c:pt>
                <c:pt idx="73">
                  <c:v>57.167000000000002</c:v>
                </c:pt>
                <c:pt idx="74">
                  <c:v>57.332999999999998</c:v>
                </c:pt>
                <c:pt idx="75">
                  <c:v>57.5</c:v>
                </c:pt>
                <c:pt idx="76">
                  <c:v>57.667000000000002</c:v>
                </c:pt>
                <c:pt idx="77">
                  <c:v>57.832999999999998</c:v>
                </c:pt>
                <c:pt idx="78">
                  <c:v>58</c:v>
                </c:pt>
                <c:pt idx="79">
                  <c:v>58.167000000000002</c:v>
                </c:pt>
                <c:pt idx="80">
                  <c:v>58.332999999999998</c:v>
                </c:pt>
                <c:pt idx="81">
                  <c:v>58.5</c:v>
                </c:pt>
                <c:pt idx="82">
                  <c:v>58.667000000000002</c:v>
                </c:pt>
                <c:pt idx="83">
                  <c:v>58.832999999999998</c:v>
                </c:pt>
                <c:pt idx="84">
                  <c:v>59</c:v>
                </c:pt>
                <c:pt idx="85">
                  <c:v>59.167000000000002</c:v>
                </c:pt>
                <c:pt idx="86">
                  <c:v>59.332999999999998</c:v>
                </c:pt>
                <c:pt idx="87">
                  <c:v>59.5</c:v>
                </c:pt>
                <c:pt idx="88">
                  <c:v>59.667000000000002</c:v>
                </c:pt>
                <c:pt idx="89">
                  <c:v>59.832999999999998</c:v>
                </c:pt>
                <c:pt idx="90">
                  <c:v>60</c:v>
                </c:pt>
                <c:pt idx="91">
                  <c:v>60.167000000000002</c:v>
                </c:pt>
                <c:pt idx="92">
                  <c:v>60.332999999999998</c:v>
                </c:pt>
                <c:pt idx="93">
                  <c:v>60.5</c:v>
                </c:pt>
                <c:pt idx="94">
                  <c:v>60.667000000000002</c:v>
                </c:pt>
                <c:pt idx="95">
                  <c:v>60.834000000000003</c:v>
                </c:pt>
                <c:pt idx="96">
                  <c:v>61</c:v>
                </c:pt>
                <c:pt idx="97">
                  <c:v>61.167000000000002</c:v>
                </c:pt>
                <c:pt idx="98">
                  <c:v>61.334000000000003</c:v>
                </c:pt>
                <c:pt idx="99">
                  <c:v>61.5</c:v>
                </c:pt>
                <c:pt idx="100">
                  <c:v>61.667000000000002</c:v>
                </c:pt>
                <c:pt idx="101">
                  <c:v>61.834000000000003</c:v>
                </c:pt>
                <c:pt idx="102">
                  <c:v>62</c:v>
                </c:pt>
                <c:pt idx="103">
                  <c:v>62.167000000000002</c:v>
                </c:pt>
                <c:pt idx="104">
                  <c:v>62.334000000000003</c:v>
                </c:pt>
                <c:pt idx="105">
                  <c:v>62.5</c:v>
                </c:pt>
                <c:pt idx="106">
                  <c:v>62.667000000000002</c:v>
                </c:pt>
                <c:pt idx="107">
                  <c:v>62.834000000000003</c:v>
                </c:pt>
                <c:pt idx="108">
                  <c:v>63</c:v>
                </c:pt>
                <c:pt idx="109">
                  <c:v>63.167000000000002</c:v>
                </c:pt>
                <c:pt idx="110">
                  <c:v>63.334000000000003</c:v>
                </c:pt>
                <c:pt idx="111">
                  <c:v>63.5</c:v>
                </c:pt>
                <c:pt idx="112">
                  <c:v>63.667000000000002</c:v>
                </c:pt>
                <c:pt idx="113">
                  <c:v>63.834000000000003</c:v>
                </c:pt>
                <c:pt idx="114">
                  <c:v>64</c:v>
                </c:pt>
                <c:pt idx="115">
                  <c:v>64.167000000000002</c:v>
                </c:pt>
                <c:pt idx="116">
                  <c:v>64.334000000000003</c:v>
                </c:pt>
                <c:pt idx="117">
                  <c:v>64.5</c:v>
                </c:pt>
                <c:pt idx="118">
                  <c:v>64.667000000000002</c:v>
                </c:pt>
                <c:pt idx="119">
                  <c:v>64.834000000000003</c:v>
                </c:pt>
                <c:pt idx="120">
                  <c:v>65</c:v>
                </c:pt>
                <c:pt idx="121">
                  <c:v>65.167000000000002</c:v>
                </c:pt>
                <c:pt idx="122">
                  <c:v>65.334000000000003</c:v>
                </c:pt>
                <c:pt idx="123">
                  <c:v>65.5</c:v>
                </c:pt>
                <c:pt idx="124">
                  <c:v>65.667000000000002</c:v>
                </c:pt>
                <c:pt idx="125">
                  <c:v>65.832999999999998</c:v>
                </c:pt>
                <c:pt idx="126">
                  <c:v>66</c:v>
                </c:pt>
                <c:pt idx="127">
                  <c:v>66.167000000000002</c:v>
                </c:pt>
                <c:pt idx="128">
                  <c:v>66.332999999999998</c:v>
                </c:pt>
                <c:pt idx="129">
                  <c:v>66.5</c:v>
                </c:pt>
                <c:pt idx="130">
                  <c:v>66.667000000000002</c:v>
                </c:pt>
                <c:pt idx="131">
                  <c:v>66.832999999999998</c:v>
                </c:pt>
                <c:pt idx="132">
                  <c:v>67</c:v>
                </c:pt>
                <c:pt idx="133">
                  <c:v>67.167000000000002</c:v>
                </c:pt>
                <c:pt idx="134">
                  <c:v>67.332999999999998</c:v>
                </c:pt>
                <c:pt idx="135">
                  <c:v>67.5</c:v>
                </c:pt>
                <c:pt idx="136">
                  <c:v>67.667000000000002</c:v>
                </c:pt>
                <c:pt idx="137">
                  <c:v>67.832999999999998</c:v>
                </c:pt>
                <c:pt idx="138">
                  <c:v>68</c:v>
                </c:pt>
                <c:pt idx="139">
                  <c:v>68.167000000000002</c:v>
                </c:pt>
                <c:pt idx="140">
                  <c:v>68.332999999999998</c:v>
                </c:pt>
                <c:pt idx="141">
                  <c:v>68.5</c:v>
                </c:pt>
                <c:pt idx="142">
                  <c:v>68.667000000000002</c:v>
                </c:pt>
                <c:pt idx="143">
                  <c:v>68.832999999999998</c:v>
                </c:pt>
                <c:pt idx="144">
                  <c:v>69</c:v>
                </c:pt>
                <c:pt idx="145">
                  <c:v>69.167000000000002</c:v>
                </c:pt>
                <c:pt idx="146">
                  <c:v>69.332999999999998</c:v>
                </c:pt>
                <c:pt idx="147">
                  <c:v>69.5</c:v>
                </c:pt>
                <c:pt idx="148">
                  <c:v>69.667000000000002</c:v>
                </c:pt>
                <c:pt idx="149">
                  <c:v>69.832999999999998</c:v>
                </c:pt>
                <c:pt idx="150">
                  <c:v>70</c:v>
                </c:pt>
                <c:pt idx="151">
                  <c:v>70.167000000000002</c:v>
                </c:pt>
                <c:pt idx="152">
                  <c:v>70.332999999999998</c:v>
                </c:pt>
                <c:pt idx="153">
                  <c:v>70.5</c:v>
                </c:pt>
                <c:pt idx="154">
                  <c:v>70.667000000000002</c:v>
                </c:pt>
                <c:pt idx="155">
                  <c:v>70.832999999999998</c:v>
                </c:pt>
                <c:pt idx="156">
                  <c:v>71</c:v>
                </c:pt>
                <c:pt idx="157">
                  <c:v>71.167000000000002</c:v>
                </c:pt>
                <c:pt idx="158">
                  <c:v>71.332999999999998</c:v>
                </c:pt>
                <c:pt idx="159">
                  <c:v>71.5</c:v>
                </c:pt>
                <c:pt idx="160">
                  <c:v>71.667000000000002</c:v>
                </c:pt>
                <c:pt idx="161">
                  <c:v>71.832999999999998</c:v>
                </c:pt>
                <c:pt idx="162">
                  <c:v>72</c:v>
                </c:pt>
                <c:pt idx="163">
                  <c:v>72.167000000000002</c:v>
                </c:pt>
                <c:pt idx="164">
                  <c:v>72.332999999999998</c:v>
                </c:pt>
                <c:pt idx="165">
                  <c:v>72.5</c:v>
                </c:pt>
                <c:pt idx="166">
                  <c:v>72.667000000000002</c:v>
                </c:pt>
                <c:pt idx="167">
                  <c:v>72.832999999999998</c:v>
                </c:pt>
                <c:pt idx="168">
                  <c:v>73</c:v>
                </c:pt>
                <c:pt idx="169">
                  <c:v>73.167000000000002</c:v>
                </c:pt>
                <c:pt idx="170">
                  <c:v>73.332999999999998</c:v>
                </c:pt>
                <c:pt idx="171">
                  <c:v>73.5</c:v>
                </c:pt>
                <c:pt idx="172">
                  <c:v>73.667000000000002</c:v>
                </c:pt>
                <c:pt idx="173">
                  <c:v>73.832999999999998</c:v>
                </c:pt>
                <c:pt idx="174">
                  <c:v>74</c:v>
                </c:pt>
                <c:pt idx="175">
                  <c:v>74.167000000000002</c:v>
                </c:pt>
                <c:pt idx="176">
                  <c:v>74.332999999999998</c:v>
                </c:pt>
                <c:pt idx="177">
                  <c:v>74.5</c:v>
                </c:pt>
                <c:pt idx="178">
                  <c:v>74.667000000000002</c:v>
                </c:pt>
                <c:pt idx="179">
                  <c:v>74.832999999999998</c:v>
                </c:pt>
                <c:pt idx="180">
                  <c:v>75</c:v>
                </c:pt>
                <c:pt idx="181">
                  <c:v>75.167000000000002</c:v>
                </c:pt>
                <c:pt idx="182">
                  <c:v>75.332999999999998</c:v>
                </c:pt>
                <c:pt idx="183">
                  <c:v>75.5</c:v>
                </c:pt>
                <c:pt idx="184">
                  <c:v>75.667000000000002</c:v>
                </c:pt>
                <c:pt idx="185">
                  <c:v>75.832999999999998</c:v>
                </c:pt>
                <c:pt idx="186">
                  <c:v>76</c:v>
                </c:pt>
                <c:pt idx="187">
                  <c:v>76.167000000000002</c:v>
                </c:pt>
                <c:pt idx="188">
                  <c:v>76.332999999999998</c:v>
                </c:pt>
                <c:pt idx="189">
                  <c:v>76.5</c:v>
                </c:pt>
                <c:pt idx="190">
                  <c:v>76.667000000000002</c:v>
                </c:pt>
                <c:pt idx="191">
                  <c:v>76.832999999999998</c:v>
                </c:pt>
                <c:pt idx="192">
                  <c:v>77</c:v>
                </c:pt>
                <c:pt idx="193">
                  <c:v>77.167000000000002</c:v>
                </c:pt>
                <c:pt idx="194">
                  <c:v>77.332999999999998</c:v>
                </c:pt>
                <c:pt idx="195">
                  <c:v>77.5</c:v>
                </c:pt>
                <c:pt idx="196">
                  <c:v>77.667000000000002</c:v>
                </c:pt>
                <c:pt idx="197">
                  <c:v>77.832999999999998</c:v>
                </c:pt>
                <c:pt idx="198">
                  <c:v>78</c:v>
                </c:pt>
                <c:pt idx="199">
                  <c:v>78.167000000000002</c:v>
                </c:pt>
                <c:pt idx="200">
                  <c:v>78.332999999999998</c:v>
                </c:pt>
                <c:pt idx="201">
                  <c:v>78.5</c:v>
                </c:pt>
                <c:pt idx="202">
                  <c:v>78.667000000000002</c:v>
                </c:pt>
                <c:pt idx="203">
                  <c:v>78.832999999999998</c:v>
                </c:pt>
                <c:pt idx="204">
                  <c:v>79</c:v>
                </c:pt>
                <c:pt idx="205">
                  <c:v>79.167000000000002</c:v>
                </c:pt>
                <c:pt idx="206">
                  <c:v>79.332999999999998</c:v>
                </c:pt>
                <c:pt idx="207">
                  <c:v>79.5</c:v>
                </c:pt>
                <c:pt idx="208">
                  <c:v>79.667000000000002</c:v>
                </c:pt>
                <c:pt idx="209">
                  <c:v>79.832999999999998</c:v>
                </c:pt>
                <c:pt idx="210">
                  <c:v>80</c:v>
                </c:pt>
                <c:pt idx="211">
                  <c:v>80.167000000000002</c:v>
                </c:pt>
                <c:pt idx="212">
                  <c:v>80.332999999999998</c:v>
                </c:pt>
                <c:pt idx="213">
                  <c:v>80.5</c:v>
                </c:pt>
                <c:pt idx="214">
                  <c:v>80.667000000000002</c:v>
                </c:pt>
                <c:pt idx="215">
                  <c:v>80.832999999999998</c:v>
                </c:pt>
                <c:pt idx="216">
                  <c:v>81</c:v>
                </c:pt>
                <c:pt idx="217">
                  <c:v>81.167000000000002</c:v>
                </c:pt>
                <c:pt idx="218">
                  <c:v>81.332999999999998</c:v>
                </c:pt>
                <c:pt idx="219">
                  <c:v>81.5</c:v>
                </c:pt>
                <c:pt idx="220">
                  <c:v>81.667000000000002</c:v>
                </c:pt>
                <c:pt idx="221">
                  <c:v>81.832999999999998</c:v>
                </c:pt>
                <c:pt idx="222">
                  <c:v>82</c:v>
                </c:pt>
                <c:pt idx="223">
                  <c:v>82.167000000000002</c:v>
                </c:pt>
                <c:pt idx="224">
                  <c:v>82.332999999999998</c:v>
                </c:pt>
                <c:pt idx="225">
                  <c:v>82.5</c:v>
                </c:pt>
                <c:pt idx="226">
                  <c:v>82.667000000000002</c:v>
                </c:pt>
                <c:pt idx="227">
                  <c:v>82.832999999999998</c:v>
                </c:pt>
                <c:pt idx="228">
                  <c:v>83</c:v>
                </c:pt>
                <c:pt idx="229">
                  <c:v>83.167000000000002</c:v>
                </c:pt>
                <c:pt idx="230">
                  <c:v>83.332999999999998</c:v>
                </c:pt>
                <c:pt idx="231">
                  <c:v>83.5</c:v>
                </c:pt>
                <c:pt idx="232">
                  <c:v>83.667000000000002</c:v>
                </c:pt>
                <c:pt idx="233">
                  <c:v>83.832999999999998</c:v>
                </c:pt>
                <c:pt idx="234">
                  <c:v>84</c:v>
                </c:pt>
                <c:pt idx="235">
                  <c:v>84.167000000000002</c:v>
                </c:pt>
                <c:pt idx="236">
                  <c:v>84.332999999999998</c:v>
                </c:pt>
                <c:pt idx="237">
                  <c:v>84.5</c:v>
                </c:pt>
                <c:pt idx="238">
                  <c:v>84.667000000000002</c:v>
                </c:pt>
                <c:pt idx="239">
                  <c:v>84.832999999999998</c:v>
                </c:pt>
                <c:pt idx="240">
                  <c:v>85</c:v>
                </c:pt>
                <c:pt idx="241">
                  <c:v>85.167000000000002</c:v>
                </c:pt>
                <c:pt idx="242">
                  <c:v>85.332999999999998</c:v>
                </c:pt>
                <c:pt idx="243">
                  <c:v>85.5</c:v>
                </c:pt>
                <c:pt idx="244">
                  <c:v>85.667000000000002</c:v>
                </c:pt>
                <c:pt idx="245">
                  <c:v>85.832999999999998</c:v>
                </c:pt>
                <c:pt idx="246">
                  <c:v>86</c:v>
                </c:pt>
                <c:pt idx="247">
                  <c:v>86.167000000000002</c:v>
                </c:pt>
                <c:pt idx="248">
                  <c:v>86.332999999999998</c:v>
                </c:pt>
                <c:pt idx="249">
                  <c:v>86.5</c:v>
                </c:pt>
                <c:pt idx="250">
                  <c:v>86.667000000000002</c:v>
                </c:pt>
                <c:pt idx="251">
                  <c:v>86.832999999999998</c:v>
                </c:pt>
                <c:pt idx="252">
                  <c:v>87</c:v>
                </c:pt>
                <c:pt idx="253">
                  <c:v>87.167000000000002</c:v>
                </c:pt>
                <c:pt idx="254">
                  <c:v>87.332999999999998</c:v>
                </c:pt>
                <c:pt idx="255">
                  <c:v>87.5</c:v>
                </c:pt>
                <c:pt idx="256">
                  <c:v>87.665999999999997</c:v>
                </c:pt>
                <c:pt idx="257">
                  <c:v>87.832999999999998</c:v>
                </c:pt>
                <c:pt idx="258">
                  <c:v>88</c:v>
                </c:pt>
                <c:pt idx="259">
                  <c:v>88.165999999999997</c:v>
                </c:pt>
                <c:pt idx="260">
                  <c:v>88.332999999999998</c:v>
                </c:pt>
                <c:pt idx="261">
                  <c:v>88.5</c:v>
                </c:pt>
                <c:pt idx="262">
                  <c:v>88.665999999999997</c:v>
                </c:pt>
                <c:pt idx="263">
                  <c:v>88.832999999999998</c:v>
                </c:pt>
                <c:pt idx="264">
                  <c:v>89</c:v>
                </c:pt>
                <c:pt idx="265">
                  <c:v>89.165999999999997</c:v>
                </c:pt>
                <c:pt idx="266">
                  <c:v>89.332999999999998</c:v>
                </c:pt>
                <c:pt idx="267">
                  <c:v>89.5</c:v>
                </c:pt>
                <c:pt idx="268">
                  <c:v>89.665999999999997</c:v>
                </c:pt>
                <c:pt idx="269">
                  <c:v>89.832999999999998</c:v>
                </c:pt>
                <c:pt idx="270">
                  <c:v>90</c:v>
                </c:pt>
                <c:pt idx="271">
                  <c:v>90.165999999999997</c:v>
                </c:pt>
                <c:pt idx="272">
                  <c:v>90.332999999999998</c:v>
                </c:pt>
                <c:pt idx="273">
                  <c:v>90.5</c:v>
                </c:pt>
                <c:pt idx="274">
                  <c:v>90.665999999999997</c:v>
                </c:pt>
                <c:pt idx="275">
                  <c:v>90.832999999999998</c:v>
                </c:pt>
                <c:pt idx="276">
                  <c:v>91</c:v>
                </c:pt>
                <c:pt idx="277">
                  <c:v>91.165999999999997</c:v>
                </c:pt>
                <c:pt idx="278">
                  <c:v>91.332999999999998</c:v>
                </c:pt>
                <c:pt idx="279">
                  <c:v>91.5</c:v>
                </c:pt>
                <c:pt idx="280">
                  <c:v>91.665999999999997</c:v>
                </c:pt>
                <c:pt idx="281">
                  <c:v>91.832999999999998</c:v>
                </c:pt>
                <c:pt idx="282">
                  <c:v>92</c:v>
                </c:pt>
                <c:pt idx="283">
                  <c:v>92.165999999999997</c:v>
                </c:pt>
                <c:pt idx="284">
                  <c:v>92.332999999999998</c:v>
                </c:pt>
                <c:pt idx="285">
                  <c:v>92.5</c:v>
                </c:pt>
                <c:pt idx="286">
                  <c:v>92.665999999999997</c:v>
                </c:pt>
                <c:pt idx="287">
                  <c:v>92.832999999999998</c:v>
                </c:pt>
                <c:pt idx="288">
                  <c:v>93</c:v>
                </c:pt>
                <c:pt idx="289">
                  <c:v>93.165999999999997</c:v>
                </c:pt>
                <c:pt idx="290">
                  <c:v>93.332999999999998</c:v>
                </c:pt>
                <c:pt idx="291">
                  <c:v>93.5</c:v>
                </c:pt>
                <c:pt idx="292">
                  <c:v>93.665999999999997</c:v>
                </c:pt>
                <c:pt idx="293">
                  <c:v>93.832999999999998</c:v>
                </c:pt>
                <c:pt idx="294">
                  <c:v>94</c:v>
                </c:pt>
                <c:pt idx="295">
                  <c:v>94.165999999999997</c:v>
                </c:pt>
                <c:pt idx="296">
                  <c:v>94.332999999999998</c:v>
                </c:pt>
                <c:pt idx="297">
                  <c:v>94.5</c:v>
                </c:pt>
                <c:pt idx="298">
                  <c:v>94.665999999999997</c:v>
                </c:pt>
                <c:pt idx="299">
                  <c:v>94.832999999999998</c:v>
                </c:pt>
                <c:pt idx="300">
                  <c:v>95</c:v>
                </c:pt>
                <c:pt idx="301">
                  <c:v>95.165999999999997</c:v>
                </c:pt>
                <c:pt idx="302">
                  <c:v>95.332999999999998</c:v>
                </c:pt>
                <c:pt idx="303">
                  <c:v>95.5</c:v>
                </c:pt>
                <c:pt idx="304">
                  <c:v>95.665999999999997</c:v>
                </c:pt>
                <c:pt idx="305">
                  <c:v>95.832999999999998</c:v>
                </c:pt>
                <c:pt idx="306">
                  <c:v>96</c:v>
                </c:pt>
                <c:pt idx="307">
                  <c:v>96.165999999999997</c:v>
                </c:pt>
                <c:pt idx="308">
                  <c:v>96.332999999999998</c:v>
                </c:pt>
                <c:pt idx="309">
                  <c:v>96.5</c:v>
                </c:pt>
                <c:pt idx="310">
                  <c:v>96.665999999999997</c:v>
                </c:pt>
                <c:pt idx="311">
                  <c:v>96.832999999999998</c:v>
                </c:pt>
                <c:pt idx="312">
                  <c:v>97</c:v>
                </c:pt>
                <c:pt idx="313">
                  <c:v>97.165999999999997</c:v>
                </c:pt>
                <c:pt idx="314">
                  <c:v>97.332999999999998</c:v>
                </c:pt>
                <c:pt idx="315">
                  <c:v>97.5</c:v>
                </c:pt>
                <c:pt idx="316">
                  <c:v>97.665999999999997</c:v>
                </c:pt>
                <c:pt idx="317">
                  <c:v>97.832999999999998</c:v>
                </c:pt>
                <c:pt idx="318">
                  <c:v>98</c:v>
                </c:pt>
                <c:pt idx="319">
                  <c:v>98.165999999999997</c:v>
                </c:pt>
                <c:pt idx="320">
                  <c:v>98.332999999999998</c:v>
                </c:pt>
                <c:pt idx="321">
                  <c:v>98.5</c:v>
                </c:pt>
                <c:pt idx="322">
                  <c:v>98.665999999999997</c:v>
                </c:pt>
                <c:pt idx="323">
                  <c:v>98.832999999999998</c:v>
                </c:pt>
                <c:pt idx="324">
                  <c:v>99</c:v>
                </c:pt>
                <c:pt idx="325">
                  <c:v>99.165999999999997</c:v>
                </c:pt>
                <c:pt idx="326">
                  <c:v>99.332999999999998</c:v>
                </c:pt>
                <c:pt idx="327">
                  <c:v>99.5</c:v>
                </c:pt>
                <c:pt idx="328">
                  <c:v>99.665999999999997</c:v>
                </c:pt>
                <c:pt idx="329">
                  <c:v>99.832999999999998</c:v>
                </c:pt>
                <c:pt idx="330">
                  <c:v>100</c:v>
                </c:pt>
                <c:pt idx="331">
                  <c:v>100.166</c:v>
                </c:pt>
                <c:pt idx="332">
                  <c:v>100.333</c:v>
                </c:pt>
              </c:numCache>
            </c:numRef>
          </c:xVal>
          <c:yVal>
            <c:numRef>
              <c:f>'20110415_empty_chamber'!$O$271:$O$603</c:f>
              <c:numCache>
                <c:formatCode>0.00E+00</c:formatCode>
                <c:ptCount val="333"/>
                <c:pt idx="0">
                  <c:v>-2.6663999999999984E-12</c:v>
                </c:pt>
                <c:pt idx="1">
                  <c:v>-7.0661000000000004E-12</c:v>
                </c:pt>
                <c:pt idx="2">
                  <c:v>-6.6661000000000004E-12</c:v>
                </c:pt>
                <c:pt idx="3">
                  <c:v>-3.01309E-12</c:v>
                </c:pt>
                <c:pt idx="4">
                  <c:v>7.6394200000000002E-13</c:v>
                </c:pt>
                <c:pt idx="5">
                  <c:v>5.8662000000000018E-13</c:v>
                </c:pt>
                <c:pt idx="6">
                  <c:v>-2.3998000000000036E-13</c:v>
                </c:pt>
                <c:pt idx="7">
                  <c:v>-1.0265800000000003E-12</c:v>
                </c:pt>
                <c:pt idx="8">
                  <c:v>-1.8798400000000002E-12</c:v>
                </c:pt>
                <c:pt idx="9">
                  <c:v>-8.1059600000000011E-13</c:v>
                </c:pt>
                <c:pt idx="10">
                  <c:v>1.606535E-13</c:v>
                </c:pt>
                <c:pt idx="11">
                  <c:v>1.4666000000000015E-14</c:v>
                </c:pt>
                <c:pt idx="12">
                  <c:v>4.7996000000000011E-14</c:v>
                </c:pt>
                <c:pt idx="13">
                  <c:v>-2.7557789999999997E-13</c:v>
                </c:pt>
                <c:pt idx="14">
                  <c:v>-2.7677719999999996E-13</c:v>
                </c:pt>
                <c:pt idx="15">
                  <c:v>8.7192400000000015E-14</c:v>
                </c:pt>
                <c:pt idx="16">
                  <c:v>5.0475870000000002E-13</c:v>
                </c:pt>
                <c:pt idx="17">
                  <c:v>7.8660100000000007E-13</c:v>
                </c:pt>
                <c:pt idx="18">
                  <c:v>9.8258800000000001E-13</c:v>
                </c:pt>
                <c:pt idx="19">
                  <c:v>7.1327800000000002E-13</c:v>
                </c:pt>
                <c:pt idx="20">
                  <c:v>5.0795800000000005E-13</c:v>
                </c:pt>
                <c:pt idx="21">
                  <c:v>1.8651839999999998E-13</c:v>
                </c:pt>
                <c:pt idx="22">
                  <c:v>3.5330410000000001E-13</c:v>
                </c:pt>
                <c:pt idx="23">
                  <c:v>9.1458699999999993E-13</c:v>
                </c:pt>
                <c:pt idx="24">
                  <c:v>8.4926800000000013E-13</c:v>
                </c:pt>
                <c:pt idx="25">
                  <c:v>8.9992299999999998E-13</c:v>
                </c:pt>
                <c:pt idx="26">
                  <c:v>5.8128600000000005E-13</c:v>
                </c:pt>
                <c:pt idx="27">
                  <c:v>1.773200000000001E-14</c:v>
                </c:pt>
                <c:pt idx="28">
                  <c:v>9.7725200000000004E-13</c:v>
                </c:pt>
                <c:pt idx="29">
                  <c:v>1.8318530000000002E-12</c:v>
                </c:pt>
                <c:pt idx="30">
                  <c:v>1.57987E-12</c:v>
                </c:pt>
                <c:pt idx="31">
                  <c:v>1.6398599999999998E-12</c:v>
                </c:pt>
                <c:pt idx="32">
                  <c:v>9.8657999999999982E-13</c:v>
                </c:pt>
                <c:pt idx="33">
                  <c:v>2.6664500000000002E-13</c:v>
                </c:pt>
                <c:pt idx="34">
                  <c:v>1.4892100000000003E-12</c:v>
                </c:pt>
                <c:pt idx="35">
                  <c:v>1.45321E-12</c:v>
                </c:pt>
                <c:pt idx="36">
                  <c:v>1.5732100000000003E-12</c:v>
                </c:pt>
                <c:pt idx="37">
                  <c:v>9.9990999999999952E-13</c:v>
                </c:pt>
                <c:pt idx="38">
                  <c:v>-2.1331999999999974E-13</c:v>
                </c:pt>
                <c:pt idx="39">
                  <c:v>1.1465999999999984E-13</c:v>
                </c:pt>
                <c:pt idx="40">
                  <c:v>1.0652499999999999E-12</c:v>
                </c:pt>
                <c:pt idx="41">
                  <c:v>1.0665800000000001E-12</c:v>
                </c:pt>
                <c:pt idx="42">
                  <c:v>4.9328999999999981E-13</c:v>
                </c:pt>
                <c:pt idx="43">
                  <c:v>0</c:v>
                </c:pt>
                <c:pt idx="44">
                  <c:v>-9.5991999999999981E-13</c:v>
                </c:pt>
                <c:pt idx="45">
                  <c:v>-5.5062399999999992E-13</c:v>
                </c:pt>
                <c:pt idx="46">
                  <c:v>9.3058600000000009E-13</c:v>
                </c:pt>
                <c:pt idx="47">
                  <c:v>9.1991999999999998E-13</c:v>
                </c:pt>
                <c:pt idx="48">
                  <c:v>3.4663999999999982E-13</c:v>
                </c:pt>
                <c:pt idx="49">
                  <c:v>-1.5999000000000001E-13</c:v>
                </c:pt>
                <c:pt idx="50">
                  <c:v>-8.5325999999999994E-13</c:v>
                </c:pt>
                <c:pt idx="51">
                  <c:v>-3.5863999999999997E-13</c:v>
                </c:pt>
                <c:pt idx="52">
                  <c:v>9.7058399999999998E-13</c:v>
                </c:pt>
                <c:pt idx="53">
                  <c:v>7.3327000000000017E-13</c:v>
                </c:pt>
                <c:pt idx="54">
                  <c:v>-1.0665999999999947E-13</c:v>
                </c:pt>
                <c:pt idx="55">
                  <c:v>-9.5992000000000062E-13</c:v>
                </c:pt>
                <c:pt idx="56">
                  <c:v>-1.6265299999999999E-12</c:v>
                </c:pt>
                <c:pt idx="57">
                  <c:v>-6.4261000000000003E-13</c:v>
                </c:pt>
                <c:pt idx="58">
                  <c:v>1.3212219999999998E-12</c:v>
                </c:pt>
                <c:pt idx="59">
                  <c:v>1.4265499999999998E-12</c:v>
                </c:pt>
                <c:pt idx="60">
                  <c:v>6.9328000000000045E-13</c:v>
                </c:pt>
                <c:pt idx="61">
                  <c:v>-3.7330000000000044E-13</c:v>
                </c:pt>
                <c:pt idx="62">
                  <c:v>-8.9326000000000017E-13</c:v>
                </c:pt>
                <c:pt idx="63">
                  <c:v>-8.7992999999999987E-13</c:v>
                </c:pt>
                <c:pt idx="64">
                  <c:v>7.7327E-13</c:v>
                </c:pt>
                <c:pt idx="65">
                  <c:v>3.0663999999999999E-13</c:v>
                </c:pt>
                <c:pt idx="66">
                  <c:v>-4.533000000000001E-13</c:v>
                </c:pt>
                <c:pt idx="67">
                  <c:v>-1.7598600000000005E-12</c:v>
                </c:pt>
                <c:pt idx="68">
                  <c:v>-2.2398199999999996E-12</c:v>
                </c:pt>
                <c:pt idx="69">
                  <c:v>-1.91984E-12</c:v>
                </c:pt>
                <c:pt idx="70">
                  <c:v>3.5864200000000012E-13</c:v>
                </c:pt>
                <c:pt idx="71">
                  <c:v>1.7331999999999991E-13</c:v>
                </c:pt>
                <c:pt idx="72">
                  <c:v>-8.6658999999999984E-13</c:v>
                </c:pt>
                <c:pt idx="73">
                  <c:v>-1.5865399999999994E-12</c:v>
                </c:pt>
                <c:pt idx="74">
                  <c:v>-2.1331599999999998E-12</c:v>
                </c:pt>
                <c:pt idx="75">
                  <c:v>-1.4665420000000003E-12</c:v>
                </c:pt>
                <c:pt idx="76">
                  <c:v>2.1065000000000002E-13</c:v>
                </c:pt>
                <c:pt idx="77">
                  <c:v>2.8664000000000008E-13</c:v>
                </c:pt>
                <c:pt idx="78">
                  <c:v>-7.9989999999999945E-14</c:v>
                </c:pt>
                <c:pt idx="79">
                  <c:v>-6.7994000000000003E-13</c:v>
                </c:pt>
                <c:pt idx="80">
                  <c:v>-8.9325999999999997E-13</c:v>
                </c:pt>
                <c:pt idx="81">
                  <c:v>-4.1063599999999997E-13</c:v>
                </c:pt>
                <c:pt idx="82">
                  <c:v>1.3330000000000207E-15</c:v>
                </c:pt>
                <c:pt idx="83">
                  <c:v>1.5997999999999989E-14</c:v>
                </c:pt>
                <c:pt idx="84">
                  <c:v>-3.2930499999999998E-13</c:v>
                </c:pt>
                <c:pt idx="85">
                  <c:v>-6.6260899999999997E-13</c:v>
                </c:pt>
                <c:pt idx="86">
                  <c:v>-4.94626E-13</c:v>
                </c:pt>
                <c:pt idx="87">
                  <c:v>-4.49297E-13</c:v>
                </c:pt>
                <c:pt idx="88">
                  <c:v>4.0000000000000334E-15</c:v>
                </c:pt>
                <c:pt idx="89">
                  <c:v>7.999299999999996E-14</c:v>
                </c:pt>
                <c:pt idx="90">
                  <c:v>-1.9998400000000001E-13</c:v>
                </c:pt>
                <c:pt idx="91">
                  <c:v>-1.3998500000000003E-13</c:v>
                </c:pt>
                <c:pt idx="92">
                  <c:v>-4.0796199999999995E-13</c:v>
                </c:pt>
                <c:pt idx="93">
                  <c:v>-2.3331399999999998E-13</c:v>
                </c:pt>
                <c:pt idx="94">
                  <c:v>9.8925500000000003E-14</c:v>
                </c:pt>
                <c:pt idx="95">
                  <c:v>9.7324999999999992E-14</c:v>
                </c:pt>
                <c:pt idx="96">
                  <c:v>-1.8664999999999977E-14</c:v>
                </c:pt>
                <c:pt idx="97">
                  <c:v>1.5998699999999999E-13</c:v>
                </c:pt>
                <c:pt idx="98">
                  <c:v>4.666299999999999E-14</c:v>
                </c:pt>
                <c:pt idx="99">
                  <c:v>-1.1132420000000001E-13</c:v>
                </c:pt>
                <c:pt idx="100">
                  <c:v>-5.1995699999999997E-14</c:v>
                </c:pt>
                <c:pt idx="101">
                  <c:v>1.1079130000000001E-13</c:v>
                </c:pt>
                <c:pt idx="102">
                  <c:v>1.0905800000000002E-13</c:v>
                </c:pt>
                <c:pt idx="103">
                  <c:v>-2.2664000000000013E-14</c:v>
                </c:pt>
                <c:pt idx="104">
                  <c:v>4.6663000000000015E-14</c:v>
                </c:pt>
                <c:pt idx="105">
                  <c:v>6.9861399999999992E-14</c:v>
                </c:pt>
                <c:pt idx="106">
                  <c:v>1.261232E-13</c:v>
                </c:pt>
                <c:pt idx="107">
                  <c:v>2.6011200000000003E-13</c:v>
                </c:pt>
                <c:pt idx="108">
                  <c:v>1.6132000000000001E-13</c:v>
                </c:pt>
                <c:pt idx="109">
                  <c:v>3.3730600000000002E-13</c:v>
                </c:pt>
                <c:pt idx="110">
                  <c:v>2.6931100000000006E-13</c:v>
                </c:pt>
                <c:pt idx="111">
                  <c:v>1.8198499999999998E-13</c:v>
                </c:pt>
                <c:pt idx="112">
                  <c:v>4.5449600000000005E-13</c:v>
                </c:pt>
                <c:pt idx="113">
                  <c:v>4.4129699999999998E-13</c:v>
                </c:pt>
                <c:pt idx="114">
                  <c:v>4.8796000000000007E-13</c:v>
                </c:pt>
                <c:pt idx="115">
                  <c:v>2.7331100000000005E-13</c:v>
                </c:pt>
                <c:pt idx="116">
                  <c:v>1.8531799999999997E-13</c:v>
                </c:pt>
                <c:pt idx="117">
                  <c:v>-8.4659600000000011E-14</c:v>
                </c:pt>
                <c:pt idx="118">
                  <c:v>4.6396100000000005E-14</c:v>
                </c:pt>
                <c:pt idx="119">
                  <c:v>9.9991999999999979E-14</c:v>
                </c:pt>
                <c:pt idx="120">
                  <c:v>1.9331700000000001E-13</c:v>
                </c:pt>
                <c:pt idx="121">
                  <c:v>1.0265900000000002E-13</c:v>
                </c:pt>
                <c:pt idx="122">
                  <c:v>4.9330000000000003E-14</c:v>
                </c:pt>
                <c:pt idx="123">
                  <c:v>2.33315E-13</c:v>
                </c:pt>
                <c:pt idx="124">
                  <c:v>8.7325999999999993E-14</c:v>
                </c:pt>
                <c:pt idx="125">
                  <c:v>5.1994999999999997E-14</c:v>
                </c:pt>
                <c:pt idx="126">
                  <c:v>6.5327999999999992E-14</c:v>
                </c:pt>
                <c:pt idx="127">
                  <c:v>7.0660999999999945E-14</c:v>
                </c:pt>
                <c:pt idx="128">
                  <c:v>-7.732700000000002E-14</c:v>
                </c:pt>
                <c:pt idx="129">
                  <c:v>1.3330000000000207E-15</c:v>
                </c:pt>
                <c:pt idx="130">
                  <c:v>3.8396899999999996E-13</c:v>
                </c:pt>
                <c:pt idx="131">
                  <c:v>1.9198500000000001E-13</c:v>
                </c:pt>
                <c:pt idx="132">
                  <c:v>3.3330400000000009E-13</c:v>
                </c:pt>
                <c:pt idx="133">
                  <c:v>1.2132000000000013E-13</c:v>
                </c:pt>
                <c:pt idx="134">
                  <c:v>1.2665999999999999E-13</c:v>
                </c:pt>
                <c:pt idx="135">
                  <c:v>-2.7997799999999994E-13</c:v>
                </c:pt>
                <c:pt idx="136">
                  <c:v>4.3729699999999995E-13</c:v>
                </c:pt>
                <c:pt idx="137">
                  <c:v>5.6000000000000165E-14</c:v>
                </c:pt>
                <c:pt idx="138">
                  <c:v>-4.0000000000000032E-14</c:v>
                </c:pt>
                <c:pt idx="139">
                  <c:v>-3.4663999999999982E-13</c:v>
                </c:pt>
                <c:pt idx="140">
                  <c:v>-6.2661999999999981E-13</c:v>
                </c:pt>
                <c:pt idx="141">
                  <c:v>-5.6262000000000008E-13</c:v>
                </c:pt>
                <c:pt idx="142">
                  <c:v>7.3326999999999936E-14</c:v>
                </c:pt>
                <c:pt idx="143">
                  <c:v>1.6398699999999998E-13</c:v>
                </c:pt>
                <c:pt idx="144">
                  <c:v>1.0665999999999987E-13</c:v>
                </c:pt>
                <c:pt idx="145">
                  <c:v>-1.4799000000000006E-13</c:v>
                </c:pt>
                <c:pt idx="146">
                  <c:v>-1.3331999999999988E-13</c:v>
                </c:pt>
                <c:pt idx="147">
                  <c:v>5.3330000000000541E-15</c:v>
                </c:pt>
                <c:pt idx="148">
                  <c:v>2.0398399999999999E-13</c:v>
                </c:pt>
                <c:pt idx="149">
                  <c:v>2.7730999999999996E-13</c:v>
                </c:pt>
                <c:pt idx="150">
                  <c:v>-2.3731999999999984E-13</c:v>
                </c:pt>
                <c:pt idx="151">
                  <c:v>-3.9997000000000016E-13</c:v>
                </c:pt>
                <c:pt idx="152">
                  <c:v>-7.7326999999999979E-13</c:v>
                </c:pt>
                <c:pt idx="153">
                  <c:v>-5.2929099999999993E-13</c:v>
                </c:pt>
                <c:pt idx="154">
                  <c:v>-2.9331000000000009E-14</c:v>
                </c:pt>
                <c:pt idx="155">
                  <c:v>-7.3328000000000008E-14</c:v>
                </c:pt>
                <c:pt idx="156">
                  <c:v>-1.5065499999999993E-13</c:v>
                </c:pt>
                <c:pt idx="157">
                  <c:v>-2.8797599999999996E-13</c:v>
                </c:pt>
                <c:pt idx="158">
                  <c:v>-4.6663E-13</c:v>
                </c:pt>
                <c:pt idx="159">
                  <c:v>-1.0932500000000004E-13</c:v>
                </c:pt>
                <c:pt idx="160">
                  <c:v>9.9992000000000004E-14</c:v>
                </c:pt>
                <c:pt idx="161">
                  <c:v>2.6664999999999968E-14</c:v>
                </c:pt>
                <c:pt idx="162">
                  <c:v>-1.6931900000000001E-13</c:v>
                </c:pt>
                <c:pt idx="163">
                  <c:v>-7.1994000000000067E-14</c:v>
                </c:pt>
                <c:pt idx="164">
                  <c:v>-2.9864200000000007E-13</c:v>
                </c:pt>
                <c:pt idx="165">
                  <c:v>-1.83985E-13</c:v>
                </c:pt>
                <c:pt idx="166">
                  <c:v>-1.6065299999999999E-13</c:v>
                </c:pt>
                <c:pt idx="167">
                  <c:v>-8.2660000000000023E-14</c:v>
                </c:pt>
                <c:pt idx="168">
                  <c:v>-1.5198700000000003E-13</c:v>
                </c:pt>
                <c:pt idx="169">
                  <c:v>-3.5463700000000003E-13</c:v>
                </c:pt>
                <c:pt idx="170">
                  <c:v>-4.3063099999999998E-13</c:v>
                </c:pt>
                <c:pt idx="171">
                  <c:v>-4.0263399999999996E-13</c:v>
                </c:pt>
                <c:pt idx="172">
                  <c:v>-1.9478359999999996E-13</c:v>
                </c:pt>
                <c:pt idx="173">
                  <c:v>1.0532500000000001E-13</c:v>
                </c:pt>
                <c:pt idx="174">
                  <c:v>-2.2531400000000001E-13</c:v>
                </c:pt>
                <c:pt idx="175">
                  <c:v>-4.2529800000000002E-13</c:v>
                </c:pt>
                <c:pt idx="176">
                  <c:v>-5.1062500000000006E-13</c:v>
                </c:pt>
                <c:pt idx="177">
                  <c:v>-4.1329999999999997E-13</c:v>
                </c:pt>
                <c:pt idx="178">
                  <c:v>-2.1331600000000001E-13</c:v>
                </c:pt>
                <c:pt idx="179">
                  <c:v>-1.5097419999999999E-13</c:v>
                </c:pt>
                <c:pt idx="180">
                  <c:v>5.3328999999999989E-14</c:v>
                </c:pt>
                <c:pt idx="181">
                  <c:v>-9.7325999999999988E-14</c:v>
                </c:pt>
                <c:pt idx="182">
                  <c:v>-1.2398999999999998E-13</c:v>
                </c:pt>
                <c:pt idx="183">
                  <c:v>-1.8825079999999999E-13</c:v>
                </c:pt>
                <c:pt idx="184">
                  <c:v>-7.892639999999999E-14</c:v>
                </c:pt>
                <c:pt idx="185">
                  <c:v>3.2224039999999998E-13</c:v>
                </c:pt>
                <c:pt idx="186">
                  <c:v>3.0664000000000017E-14</c:v>
                </c:pt>
                <c:pt idx="187">
                  <c:v>-5.8928999999999998E-14</c:v>
                </c:pt>
                <c:pt idx="188">
                  <c:v>1.1999000000000003E-14</c:v>
                </c:pt>
                <c:pt idx="189">
                  <c:v>7.1993999999999991E-14</c:v>
                </c:pt>
                <c:pt idx="190">
                  <c:v>1.6878570000000002E-13</c:v>
                </c:pt>
                <c:pt idx="191">
                  <c:v>6.5327999999999992E-14</c:v>
                </c:pt>
                <c:pt idx="192">
                  <c:v>1.4932099999999999E-13</c:v>
                </c:pt>
                <c:pt idx="193">
                  <c:v>2.3864700000000003E-13</c:v>
                </c:pt>
                <c:pt idx="194">
                  <c:v>1.3598899999999999E-13</c:v>
                </c:pt>
                <c:pt idx="195">
                  <c:v>1.6931899999999996E-13</c:v>
                </c:pt>
                <c:pt idx="196">
                  <c:v>2.7557700000000001E-13</c:v>
                </c:pt>
                <c:pt idx="197">
                  <c:v>2.3464799999999997E-13</c:v>
                </c:pt>
                <c:pt idx="198">
                  <c:v>3.9596800000000003E-13</c:v>
                </c:pt>
                <c:pt idx="199">
                  <c:v>2.59979E-13</c:v>
                </c:pt>
                <c:pt idx="200">
                  <c:v>2.15982E-13</c:v>
                </c:pt>
                <c:pt idx="201">
                  <c:v>-2.7997999999999988E-14</c:v>
                </c:pt>
                <c:pt idx="202">
                  <c:v>-5.4928600000000011E-14</c:v>
                </c:pt>
                <c:pt idx="203">
                  <c:v>1.0532500000000001E-13</c:v>
                </c:pt>
                <c:pt idx="204">
                  <c:v>-4.533000000000002E-14</c:v>
                </c:pt>
                <c:pt idx="205">
                  <c:v>6.9328000000000025E-14</c:v>
                </c:pt>
                <c:pt idx="206">
                  <c:v>2.3464699999999995E-13</c:v>
                </c:pt>
                <c:pt idx="207">
                  <c:v>2.2398099999999994E-13</c:v>
                </c:pt>
                <c:pt idx="208">
                  <c:v>4.3196499999999997E-13</c:v>
                </c:pt>
                <c:pt idx="209">
                  <c:v>1.5065399999999996E-13</c:v>
                </c:pt>
                <c:pt idx="210">
                  <c:v>5.9994999999999988E-14</c:v>
                </c:pt>
                <c:pt idx="211">
                  <c:v>-2.9331000000000009E-14</c:v>
                </c:pt>
                <c:pt idx="212">
                  <c:v>3.1989999999999947E-14</c:v>
                </c:pt>
                <c:pt idx="213">
                  <c:v>-2.6797799999999999E-13</c:v>
                </c:pt>
                <c:pt idx="214">
                  <c:v>9.5991999999999971E-14</c:v>
                </c:pt>
                <c:pt idx="215">
                  <c:v>1.6532E-13</c:v>
                </c:pt>
                <c:pt idx="216">
                  <c:v>2.59979E-13</c:v>
                </c:pt>
                <c:pt idx="217">
                  <c:v>2.3864600000000001E-13</c:v>
                </c:pt>
                <c:pt idx="218">
                  <c:v>1.9465500000000004E-13</c:v>
                </c:pt>
                <c:pt idx="219">
                  <c:v>5.0662000000000052E-14</c:v>
                </c:pt>
                <c:pt idx="220">
                  <c:v>1.6798599999999999E-13</c:v>
                </c:pt>
                <c:pt idx="221">
                  <c:v>1.5332099999999997E-13</c:v>
                </c:pt>
                <c:pt idx="222">
                  <c:v>-1.4532199999999997E-13</c:v>
                </c:pt>
                <c:pt idx="223">
                  <c:v>2.6660000000000413E-15</c:v>
                </c:pt>
                <c:pt idx="224">
                  <c:v>-6.2662000000000001E-14</c:v>
                </c:pt>
                <c:pt idx="225">
                  <c:v>-3.3863899999999999E-13</c:v>
                </c:pt>
                <c:pt idx="226">
                  <c:v>1.2532299999999998E-13</c:v>
                </c:pt>
                <c:pt idx="227">
                  <c:v>2.1332000000000015E-14</c:v>
                </c:pt>
                <c:pt idx="228">
                  <c:v>7.9989999999999945E-15</c:v>
                </c:pt>
                <c:pt idx="229">
                  <c:v>-9.199299999999996E-14</c:v>
                </c:pt>
                <c:pt idx="230">
                  <c:v>-2.59979E-13</c:v>
                </c:pt>
                <c:pt idx="231">
                  <c:v>-2.0131699999999998E-13</c:v>
                </c:pt>
                <c:pt idx="232">
                  <c:v>-2.5331999999999997E-14</c:v>
                </c:pt>
                <c:pt idx="233">
                  <c:v>-1.3330000000000207E-15</c:v>
                </c:pt>
                <c:pt idx="234">
                  <c:v>6.9328000000000025E-14</c:v>
                </c:pt>
                <c:pt idx="235">
                  <c:v>-1.3198900000000005E-13</c:v>
                </c:pt>
                <c:pt idx="236">
                  <c:v>-4.0529999999999995E-13</c:v>
                </c:pt>
                <c:pt idx="237">
                  <c:v>-3.1197400000000002E-13</c:v>
                </c:pt>
                <c:pt idx="238">
                  <c:v>-7.866000000000004E-14</c:v>
                </c:pt>
                <c:pt idx="239">
                  <c:v>-4.1329999999999986E-14</c:v>
                </c:pt>
                <c:pt idx="240">
                  <c:v>-4.0000000000000334E-15</c:v>
                </c:pt>
                <c:pt idx="241">
                  <c:v>-1.5465400000000001E-13</c:v>
                </c:pt>
                <c:pt idx="242">
                  <c:v>-6.6660999999999962E-14</c:v>
                </c:pt>
                <c:pt idx="243">
                  <c:v>-9.9992000000000055E-14</c:v>
                </c:pt>
                <c:pt idx="244">
                  <c:v>4.9329000000000031E-14</c:v>
                </c:pt>
                <c:pt idx="245">
                  <c:v>-3.0664000000000004E-14</c:v>
                </c:pt>
                <c:pt idx="246">
                  <c:v>-2.6131200000000002E-13</c:v>
                </c:pt>
                <c:pt idx="247">
                  <c:v>-3.2530699999999999E-13</c:v>
                </c:pt>
                <c:pt idx="248">
                  <c:v>-1.8531800000000002E-13</c:v>
                </c:pt>
                <c:pt idx="249">
                  <c:v>-2.3598099999999994E-13</c:v>
                </c:pt>
                <c:pt idx="250">
                  <c:v>-1.77319E-13</c:v>
                </c:pt>
                <c:pt idx="251">
                  <c:v>-1.31189E-13</c:v>
                </c:pt>
                <c:pt idx="252">
                  <c:v>-2.186440000000001E-14</c:v>
                </c:pt>
                <c:pt idx="253">
                  <c:v>-1.6931900000000001E-13</c:v>
                </c:pt>
                <c:pt idx="254">
                  <c:v>-8.4393199999999999E-14</c:v>
                </c:pt>
                <c:pt idx="255">
                  <c:v>-1.5758729999999999E-13</c:v>
                </c:pt>
                <c:pt idx="256">
                  <c:v>-8.8126099999999994E-14</c:v>
                </c:pt>
                <c:pt idx="257">
                  <c:v>-6.5194699999999997E-14</c:v>
                </c:pt>
                <c:pt idx="258">
                  <c:v>-5.7461999999999995E-14</c:v>
                </c:pt>
                <c:pt idx="259">
                  <c:v>-7.6260399999999999E-14</c:v>
                </c:pt>
                <c:pt idx="260">
                  <c:v>-7.3860600000000006E-14</c:v>
                </c:pt>
                <c:pt idx="261">
                  <c:v>-7.9460199999999999E-14</c:v>
                </c:pt>
                <c:pt idx="262">
                  <c:v>1.3998799999999999E-14</c:v>
                </c:pt>
                <c:pt idx="263">
                  <c:v>-4.7729400000000003E-14</c:v>
                </c:pt>
                <c:pt idx="264">
                  <c:v>-4.8529399999999991E-14</c:v>
                </c:pt>
                <c:pt idx="265">
                  <c:v>1.82652E-14</c:v>
                </c:pt>
                <c:pt idx="266">
                  <c:v>5.6928999999999994E-14</c:v>
                </c:pt>
                <c:pt idx="267">
                  <c:v>-1.2825599999999999E-13</c:v>
                </c:pt>
                <c:pt idx="268">
                  <c:v>-8.5326000000000077E-15</c:v>
                </c:pt>
                <c:pt idx="269">
                  <c:v>-2.7597700000000001E-14</c:v>
                </c:pt>
                <c:pt idx="270">
                  <c:v>9.0485909999999993E-14</c:v>
                </c:pt>
                <c:pt idx="271">
                  <c:v>5.2928999999999998E-14</c:v>
                </c:pt>
                <c:pt idx="272">
                  <c:v>3.7463600000000001E-14</c:v>
                </c:pt>
                <c:pt idx="273">
                  <c:v>-2.6665000000000018E-15</c:v>
                </c:pt>
                <c:pt idx="274">
                  <c:v>1.441218E-13</c:v>
                </c:pt>
                <c:pt idx="275">
                  <c:v>7.9193200000000006E-14</c:v>
                </c:pt>
                <c:pt idx="276">
                  <c:v>-1.2665199999999991E-14</c:v>
                </c:pt>
                <c:pt idx="277">
                  <c:v>-1.2319E-13</c:v>
                </c:pt>
                <c:pt idx="278">
                  <c:v>1.4265499999999999E-13</c:v>
                </c:pt>
                <c:pt idx="279">
                  <c:v>-3.3330999999999992E-14</c:v>
                </c:pt>
                <c:pt idx="280">
                  <c:v>-5.0795800000000001E-14</c:v>
                </c:pt>
                <c:pt idx="281">
                  <c:v>-4.06633E-14</c:v>
                </c:pt>
                <c:pt idx="282">
                  <c:v>-1.6531900000000005E-14</c:v>
                </c:pt>
                <c:pt idx="283">
                  <c:v>1.4798799999999999E-14</c:v>
                </c:pt>
                <c:pt idx="284">
                  <c:v>2.3731399999999991E-14</c:v>
                </c:pt>
                <c:pt idx="285">
                  <c:v>5.9728000000000008E-14</c:v>
                </c:pt>
                <c:pt idx="286">
                  <c:v>1.0879090000000001E-13</c:v>
                </c:pt>
                <c:pt idx="287">
                  <c:v>-6.3728099999999998E-14</c:v>
                </c:pt>
                <c:pt idx="288">
                  <c:v>1.9731300000000001E-14</c:v>
                </c:pt>
                <c:pt idx="289">
                  <c:v>-1.1732400000000001E-13</c:v>
                </c:pt>
                <c:pt idx="290">
                  <c:v>-1.4798799999999999E-13</c:v>
                </c:pt>
                <c:pt idx="291">
                  <c:v>-1.1359050000000001E-13</c:v>
                </c:pt>
                <c:pt idx="292">
                  <c:v>5.0928999999999994E-14</c:v>
                </c:pt>
                <c:pt idx="293">
                  <c:v>-9.5458800000000006E-14</c:v>
                </c:pt>
                <c:pt idx="294">
                  <c:v>-4.7195900000000009E-14</c:v>
                </c:pt>
                <c:pt idx="295">
                  <c:v>-3.5996999999999983E-14</c:v>
                </c:pt>
                <c:pt idx="296">
                  <c:v>-8.2659999999999998E-14</c:v>
                </c:pt>
                <c:pt idx="297">
                  <c:v>8.9325999999999997E-14</c:v>
                </c:pt>
                <c:pt idx="298">
                  <c:v>-1.4478799999999999E-13</c:v>
                </c:pt>
                <c:pt idx="299">
                  <c:v>9.6259000000000002E-14</c:v>
                </c:pt>
                <c:pt idx="300">
                  <c:v>-8.1060399999999989E-14</c:v>
                </c:pt>
                <c:pt idx="301">
                  <c:v>2.5331999999999997E-14</c:v>
                </c:pt>
                <c:pt idx="302">
                  <c:v>-5.5996000000000002E-14</c:v>
                </c:pt>
                <c:pt idx="303">
                  <c:v>-3.5997000000000008E-14</c:v>
                </c:pt>
                <c:pt idx="304">
                  <c:v>-1.8665000000000002E-14</c:v>
                </c:pt>
                <c:pt idx="305">
                  <c:v>-1.6932000000000003E-14</c:v>
                </c:pt>
                <c:pt idx="306">
                  <c:v>-4.6796499999999986E-14</c:v>
                </c:pt>
                <c:pt idx="307">
                  <c:v>-5.8395E-14</c:v>
                </c:pt>
                <c:pt idx="308">
                  <c:v>-1.17191E-13</c:v>
                </c:pt>
                <c:pt idx="309">
                  <c:v>-2.1330999999999967E-14</c:v>
                </c:pt>
                <c:pt idx="310">
                  <c:v>1.9731799999999999E-13</c:v>
                </c:pt>
                <c:pt idx="311">
                  <c:v>3.3330000000000021E-14</c:v>
                </c:pt>
                <c:pt idx="312">
                  <c:v>3.0664000000000004E-14</c:v>
                </c:pt>
                <c:pt idx="313">
                  <c:v>2.9330999999999984E-14</c:v>
                </c:pt>
                <c:pt idx="314">
                  <c:v>-6.6659999999999738E-15</c:v>
                </c:pt>
                <c:pt idx="315">
                  <c:v>-9.4659000000000026E-14</c:v>
                </c:pt>
                <c:pt idx="316">
                  <c:v>5.0663000000000024E-14</c:v>
                </c:pt>
                <c:pt idx="317">
                  <c:v>5.1995999999999994E-14</c:v>
                </c:pt>
                <c:pt idx="318">
                  <c:v>-7.9459900000000002E-14</c:v>
                </c:pt>
                <c:pt idx="319">
                  <c:v>1.1332399999999998E-13</c:v>
                </c:pt>
                <c:pt idx="320">
                  <c:v>-5.3328999999999989E-14</c:v>
                </c:pt>
                <c:pt idx="321">
                  <c:v>9.3320000000000152E-15</c:v>
                </c:pt>
                <c:pt idx="322">
                  <c:v>-1.167903E-13</c:v>
                </c:pt>
                <c:pt idx="323">
                  <c:v>-9.1192300000000003E-14</c:v>
                </c:pt>
                <c:pt idx="324">
                  <c:v>-4.7991999999999948E-15</c:v>
                </c:pt>
                <c:pt idx="325">
                  <c:v>-1.733100000000001E-14</c:v>
                </c:pt>
                <c:pt idx="326">
                  <c:v>-5.1729000000000001E-14</c:v>
                </c:pt>
                <c:pt idx="327">
                  <c:v>-7.2926900000000014E-14</c:v>
                </c:pt>
                <c:pt idx="328">
                  <c:v>-1.0612420000000001E-13</c:v>
                </c:pt>
                <c:pt idx="329">
                  <c:v>-7.39939E-14</c:v>
                </c:pt>
                <c:pt idx="330">
                  <c:v>-3.2663999999999996E-14</c:v>
                </c:pt>
                <c:pt idx="331">
                  <c:v>-1.4398799999999996E-14</c:v>
                </c:pt>
                <c:pt idx="332">
                  <c:v>-3.0397599999999992E-14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822976"/>
        <c:axId val="97823552"/>
      </c:scatterChart>
      <c:valAx>
        <c:axId val="97822976"/>
        <c:scaling>
          <c:orientation val="minMax"/>
          <c:max val="100"/>
          <c:min val="45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de-DE"/>
                  <a:t>Mass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low"/>
        <c:crossAx val="97823552"/>
        <c:crosses val="autoZero"/>
        <c:crossBetween val="midCat"/>
        <c:majorUnit val="10"/>
        <c:minorUnit val="2"/>
      </c:valAx>
      <c:valAx>
        <c:axId val="978235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e-DE"/>
                  <a:t>Pressure (mbar)</a:t>
                </a:r>
              </a:p>
            </c:rich>
          </c:tx>
          <c:layout/>
          <c:overlay val="0"/>
        </c:title>
        <c:numFmt formatCode="0.00E+00" sourceLinked="1"/>
        <c:majorTickMark val="out"/>
        <c:minorTickMark val="in"/>
        <c:tickLblPos val="nextTo"/>
        <c:crossAx val="9782297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8A6769B-8654-4668-96C9-A6F8039569BA}" type="datetimeFigureOut">
              <a:rPr lang="de-DE"/>
              <a:pPr>
                <a:defRPr/>
              </a:pPr>
              <a:t>06.05.2011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3D32751-166A-422A-91F8-2864A63C747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04590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Optocad Bild</a:t>
            </a:r>
            <a:r>
              <a:rPr lang="en-US" baseline="0" dirty="0" smtClean="0"/>
              <a:t> in Illustrator ins Bild einarbeiten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D32751-166A-422A-91F8-2864A63C7476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Optocad Bild</a:t>
            </a:r>
            <a:r>
              <a:rPr lang="en-US" baseline="0" dirty="0" smtClean="0"/>
              <a:t> in Illustrator ins Bild einarbeiten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D32751-166A-422A-91F8-2864A63C7476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Optocad Bild</a:t>
            </a:r>
            <a:r>
              <a:rPr lang="en-US" baseline="0" dirty="0" smtClean="0"/>
              <a:t> in Illustrator ins Bild einarbeiten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D32751-166A-422A-91F8-2864A63C7476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Zeigen, wo was </a:t>
            </a:r>
            <a:r>
              <a:rPr lang="de-DE" dirty="0" err="1" smtClean="0"/>
              <a:t>along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table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connecting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line</a:t>
            </a:r>
            <a:r>
              <a:rPr lang="de-DE" baseline="0" dirty="0" smtClean="0"/>
              <a:t> liegt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D32751-166A-422A-91F8-2864A63C7476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AA19F1-45C8-4878-BBFA-5A6F7EF284BA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494463"/>
            <a:ext cx="2133600" cy="363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Katrin Dahl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319463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Suspension </a:t>
            </a:r>
            <a:r>
              <a:rPr lang="de-DE" err="1"/>
              <a:t>Platform</a:t>
            </a:r>
            <a:r>
              <a:rPr lang="de-DE"/>
              <a:t> Interferometer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9ED1E-2E99-4CF9-AAF3-3F18D8B210C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494463"/>
            <a:ext cx="2133600" cy="363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Katrin Dahl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319463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Suspension </a:t>
            </a:r>
            <a:r>
              <a:rPr lang="de-DE" err="1"/>
              <a:t>Platform</a:t>
            </a:r>
            <a:r>
              <a:rPr lang="de-DE"/>
              <a:t> Interferometer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13F1A-36CF-44D0-958E-D4A8D381842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494463"/>
            <a:ext cx="2133600" cy="363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Katrin Dahl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319463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Suspension </a:t>
            </a:r>
            <a:r>
              <a:rPr lang="de-DE" err="1"/>
              <a:t>Platform</a:t>
            </a:r>
            <a:r>
              <a:rPr lang="de-DE"/>
              <a:t> Interferometer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3AC38-5181-412C-86F8-CB0A608FC20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Katrin Dahl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Suspension </a:t>
            </a:r>
            <a:r>
              <a:rPr lang="de-DE" err="1"/>
              <a:t>Platform</a:t>
            </a:r>
            <a:r>
              <a:rPr lang="de-DE"/>
              <a:t> Interferometer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B5896-57AB-4E38-8926-E57C2F7FF5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00166" y="285728"/>
            <a:ext cx="7186634" cy="725470"/>
          </a:xfrm>
        </p:spPr>
        <p:txBody>
          <a:bodyPr/>
          <a:lstStyle>
            <a:lvl1pPr algn="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Katrin Dahl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Suspension </a:t>
            </a:r>
            <a:r>
              <a:rPr lang="de-DE" err="1"/>
              <a:t>Platform</a:t>
            </a:r>
            <a:r>
              <a:rPr lang="de-DE"/>
              <a:t> Interferometer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6890C-B973-4B87-93AF-ADAC2097198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Katrin Dahl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Suspension </a:t>
            </a:r>
            <a:r>
              <a:rPr lang="de-DE" err="1"/>
              <a:t>Platform</a:t>
            </a:r>
            <a:r>
              <a:rPr lang="de-DE"/>
              <a:t> Interferometer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F7430-68A1-4C6B-B5CD-A6CD2ABD925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Katrin Dahl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Suspension </a:t>
            </a:r>
            <a:r>
              <a:rPr lang="de-DE" err="1"/>
              <a:t>Platform</a:t>
            </a:r>
            <a:r>
              <a:rPr lang="de-DE"/>
              <a:t> Interferometer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83A61-993B-4F73-BE8E-A530FFF8882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Katrin Dahl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Suspension </a:t>
            </a:r>
            <a:r>
              <a:rPr lang="de-DE" err="1"/>
              <a:t>Platform</a:t>
            </a:r>
            <a:r>
              <a:rPr lang="de-DE"/>
              <a:t> Interferometer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60D1E-2F9D-4D85-8491-6F089854D63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Katrin Dahl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Suspension </a:t>
            </a:r>
            <a:r>
              <a:rPr lang="de-DE" err="1"/>
              <a:t>Platform</a:t>
            </a:r>
            <a:r>
              <a:rPr lang="de-DE"/>
              <a:t> Interferometer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75673-1D12-4615-AAD6-AAF7A113AA1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Katrin Dahl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Suspension </a:t>
            </a:r>
            <a:r>
              <a:rPr lang="de-DE" err="1"/>
              <a:t>Platform</a:t>
            </a:r>
            <a:r>
              <a:rPr lang="de-DE"/>
              <a:t> Interferometer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C3B64-864F-4C32-A995-201EC64C69C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Katrin Dahl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Suspension </a:t>
            </a:r>
            <a:r>
              <a:rPr lang="de-DE" err="1"/>
              <a:t>Platform</a:t>
            </a:r>
            <a:r>
              <a:rPr lang="de-DE"/>
              <a:t> Interferometer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B1087-8373-46BD-A1DC-41FC23D5668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85918" y="285728"/>
            <a:ext cx="7186634" cy="725470"/>
          </a:xfrm>
        </p:spPr>
        <p:txBody>
          <a:bodyPr/>
          <a:lstStyle>
            <a:lvl1pPr algn="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494463"/>
            <a:ext cx="2133600" cy="363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Katrin Dahl</a:t>
            </a:r>
            <a:endParaRPr lang="de-DE" dirty="0"/>
          </a:p>
        </p:txBody>
      </p:sp>
      <p:sp>
        <p:nvSpPr>
          <p:cNvPr id="5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924E6-1547-41E1-8468-994A75171E0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Fußzeilenplatzhalter 8"/>
          <p:cNvSpPr>
            <a:spLocks noGrp="1"/>
          </p:cNvSpPr>
          <p:nvPr>
            <p:ph type="ftr" sz="quarter" idx="12"/>
          </p:nvPr>
        </p:nvSpPr>
        <p:spPr>
          <a:xfrm>
            <a:off x="3319463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Suspension </a:t>
            </a:r>
            <a:r>
              <a:rPr lang="de-DE" dirty="0" err="1"/>
              <a:t>Platform</a:t>
            </a:r>
            <a:r>
              <a:rPr lang="de-DE" dirty="0"/>
              <a:t> Interferometer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Katrin Dahl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Suspension </a:t>
            </a:r>
            <a:r>
              <a:rPr lang="de-DE" err="1"/>
              <a:t>Platform</a:t>
            </a:r>
            <a:r>
              <a:rPr lang="de-DE"/>
              <a:t> Interferometer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53456-E2E7-4CED-B3AC-8B409BB07D7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Katrin Dahl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Suspension </a:t>
            </a:r>
            <a:r>
              <a:rPr lang="de-DE" err="1"/>
              <a:t>Platform</a:t>
            </a:r>
            <a:r>
              <a:rPr lang="de-DE"/>
              <a:t> Interferometer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51CF6-3528-4058-A363-6C7FD547459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Katrin Dahl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Suspension </a:t>
            </a:r>
            <a:r>
              <a:rPr lang="de-DE" err="1"/>
              <a:t>Platform</a:t>
            </a:r>
            <a:r>
              <a:rPr lang="de-DE"/>
              <a:t> Interferometer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AFEEA-BC5D-485E-BDB2-FE9B9339A8E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494463"/>
            <a:ext cx="2133600" cy="363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Katrin Dahl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319463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Suspension </a:t>
            </a:r>
            <a:r>
              <a:rPr lang="de-DE" err="1"/>
              <a:t>Platform</a:t>
            </a:r>
            <a:r>
              <a:rPr lang="de-DE"/>
              <a:t> Interferometer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FA9D1-405D-4181-B650-24451C5F9CB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494463"/>
            <a:ext cx="2133600" cy="363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Katrin Dahl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319463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Suspension </a:t>
            </a:r>
            <a:r>
              <a:rPr lang="de-DE" err="1"/>
              <a:t>Platform</a:t>
            </a:r>
            <a:r>
              <a:rPr lang="de-DE"/>
              <a:t> Interferometer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3D1E5-D509-41A8-BF7B-D24EECBAE1C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494463"/>
            <a:ext cx="2133600" cy="363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Katrin Dahl</a:t>
            </a:r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319463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Suspension </a:t>
            </a:r>
            <a:r>
              <a:rPr lang="de-DE" err="1"/>
              <a:t>Platform</a:t>
            </a:r>
            <a:r>
              <a:rPr lang="de-DE"/>
              <a:t> Interferometer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5B150-33C9-49D0-B0FA-26D6F13EA14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494463"/>
            <a:ext cx="2133600" cy="363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Katrin Dahl</a:t>
            </a:r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319463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Suspension </a:t>
            </a:r>
            <a:r>
              <a:rPr lang="de-DE" err="1"/>
              <a:t>Platform</a:t>
            </a:r>
            <a:r>
              <a:rPr lang="de-DE"/>
              <a:t> Interferometer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AB49D-9D0D-4768-ADCF-E29B6B5CFB7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494463"/>
            <a:ext cx="2133600" cy="363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Katrin Dahl</a:t>
            </a:r>
            <a:endParaRPr lang="de-DE" dirty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319463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Suspension </a:t>
            </a:r>
            <a:r>
              <a:rPr lang="de-DE" err="1"/>
              <a:t>Platform</a:t>
            </a:r>
            <a:r>
              <a:rPr lang="de-DE"/>
              <a:t> Interferometer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E42B9-9F5A-4E1E-85B1-4F766D63C55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494463"/>
            <a:ext cx="2133600" cy="363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Katrin Dahl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319463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Suspension </a:t>
            </a:r>
            <a:r>
              <a:rPr lang="de-DE" err="1"/>
              <a:t>Platform</a:t>
            </a:r>
            <a:r>
              <a:rPr lang="de-DE"/>
              <a:t> Interferometer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FFA48-1FEB-4F2C-8752-B806D87AF8E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494463"/>
            <a:ext cx="2133600" cy="3635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Katrin Dahl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319463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Suspension </a:t>
            </a:r>
            <a:r>
              <a:rPr lang="de-DE" err="1"/>
              <a:t>Platform</a:t>
            </a:r>
            <a:r>
              <a:rPr lang="de-DE"/>
              <a:t> Interferometer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306B7-F6F7-420A-A351-2FBF829FFEE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1814513" y="274638"/>
            <a:ext cx="7186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1029" name="Picture 16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87325" y="214313"/>
            <a:ext cx="1312863" cy="1457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12" name="Gerade Verbindung 11"/>
          <p:cNvCxnSpPr/>
          <p:nvPr userDrawn="1"/>
        </p:nvCxnSpPr>
        <p:spPr>
          <a:xfrm>
            <a:off x="0" y="6570663"/>
            <a:ext cx="9144000" cy="1587"/>
          </a:xfrm>
          <a:prstGeom prst="line">
            <a:avLst/>
          </a:prstGeom>
          <a:ln w="254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000892" y="6572250"/>
            <a:ext cx="2133600" cy="293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F6AF12-4FDE-4F52-B487-CE07AD8547B2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2663825" y="1141413"/>
            <a:ext cx="6480175" cy="1587"/>
          </a:xfrm>
          <a:prstGeom prst="line">
            <a:avLst/>
          </a:prstGeom>
          <a:ln w="25400" cap="rnd">
            <a:solidFill>
              <a:srgbClr val="8C02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 userDrawn="1"/>
        </p:nvCxnSpPr>
        <p:spPr>
          <a:xfrm>
            <a:off x="1928813" y="998538"/>
            <a:ext cx="7199312" cy="1587"/>
          </a:xfrm>
          <a:prstGeom prst="line">
            <a:avLst/>
          </a:prstGeom>
          <a:ln w="254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liennummernplatzhalter 5"/>
          <p:cNvSpPr txBox="1">
            <a:spLocks/>
          </p:cNvSpPr>
          <p:nvPr userDrawn="1"/>
        </p:nvSpPr>
        <p:spPr>
          <a:xfrm>
            <a:off x="357158" y="6572272"/>
            <a:ext cx="4286280" cy="293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fontAlgn="base">
        <a:spcBef>
          <a:spcPct val="0"/>
        </a:spcBef>
        <a:spcAft>
          <a:spcPct val="0"/>
        </a:spcAft>
        <a:defRPr sz="4400" kern="1200">
          <a:solidFill>
            <a:srgbClr val="F2F2F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4400">
          <a:solidFill>
            <a:srgbClr val="F2F2F2"/>
          </a:solidFill>
          <a:latin typeface="Calibri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4400">
          <a:solidFill>
            <a:srgbClr val="F2F2F2"/>
          </a:solidFill>
          <a:latin typeface="Calibri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4400">
          <a:solidFill>
            <a:srgbClr val="F2F2F2"/>
          </a:solidFill>
          <a:latin typeface="Calibri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4400">
          <a:solidFill>
            <a:srgbClr val="F2F2F2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>
          <a:solidFill>
            <a:srgbClr val="F2F2F2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>
          <a:solidFill>
            <a:srgbClr val="F2F2F2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>
          <a:solidFill>
            <a:srgbClr val="F2F2F2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>
          <a:solidFill>
            <a:srgbClr val="F2F2F2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F2F2F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2F2F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F2F2F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2F2F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F2F2F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platzhalter 1"/>
          <p:cNvSpPr>
            <a:spLocks noGrp="1"/>
          </p:cNvSpPr>
          <p:nvPr>
            <p:ph type="title"/>
          </p:nvPr>
        </p:nvSpPr>
        <p:spPr bwMode="auto">
          <a:xfrm>
            <a:off x="928688" y="2500313"/>
            <a:ext cx="7186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2051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4214813"/>
            <a:ext cx="8229600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7938"/>
            <a:ext cx="2133600" cy="363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Katrin Dahl</a:t>
            </a:r>
            <a:endParaRPr lang="de-DE" dirty="0"/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0" y="6572250"/>
            <a:ext cx="9144000" cy="1588"/>
          </a:xfrm>
          <a:prstGeom prst="line">
            <a:avLst/>
          </a:prstGeom>
          <a:ln w="25400" cap="rnd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/>
              <a:t>Suspension Platform Interferometer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5643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34B72C-7065-49F6-8660-01965DCAB00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2F2F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2F2F2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2F2F2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2F2F2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2F2F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2F2F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2F2F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2F2F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2F2F2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defRPr sz="3200" kern="1200">
          <a:solidFill>
            <a:srgbClr val="F2F2F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2F2F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F2F2F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2F2F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F2F2F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55.png"/><Relationship Id="rId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2.wdp"/><Relationship Id="rId7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panokorrsmall.jpg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3603625"/>
            <a:ext cx="91440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1"/>
          <p:cNvSpPr txBox="1">
            <a:spLocks noChangeArrowheads="1"/>
          </p:cNvSpPr>
          <p:nvPr/>
        </p:nvSpPr>
        <p:spPr bwMode="auto">
          <a:xfrm>
            <a:off x="6084168" y="6143644"/>
            <a:ext cx="3059832" cy="42862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  <a:tileRect/>
          </a:gra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defTabSz="449263" fontAlgn="auto"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100000"/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200" dirty="0" smtClean="0">
                <a:solidFill>
                  <a:schemeClr val="bg1"/>
                </a:solidFill>
                <a:latin typeface="Calibri" pitchFamily="34" charset="0"/>
              </a:rPr>
              <a:t>GEO-ISC meeting, Hannover</a:t>
            </a:r>
          </a:p>
        </p:txBody>
      </p:sp>
      <p:sp>
        <p:nvSpPr>
          <p:cNvPr id="15367" name="Textfeld 23"/>
          <p:cNvSpPr txBox="1">
            <a:spLocks noChangeArrowheads="1"/>
          </p:cNvSpPr>
          <p:nvPr/>
        </p:nvSpPr>
        <p:spPr bwMode="auto">
          <a:xfrm>
            <a:off x="6215074" y="6572250"/>
            <a:ext cx="29289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200" dirty="0" smtClean="0">
                <a:solidFill>
                  <a:schemeClr val="bg1"/>
                </a:solidFill>
                <a:latin typeface="Calibri" pitchFamily="34" charset="0"/>
              </a:rPr>
              <a:t>May 6</a:t>
            </a:r>
            <a:r>
              <a:rPr lang="en-GB" sz="1200" baseline="30000" dirty="0" smtClean="0">
                <a:solidFill>
                  <a:schemeClr val="bg1"/>
                </a:solidFill>
                <a:latin typeface="Calibri" pitchFamily="34" charset="0"/>
              </a:rPr>
              <a:t>th</a:t>
            </a:r>
            <a:r>
              <a:rPr lang="en-GB" sz="1200" dirty="0" smtClean="0">
                <a:solidFill>
                  <a:schemeClr val="bg1"/>
                </a:solidFill>
                <a:latin typeface="Calibri" pitchFamily="34" charset="0"/>
              </a:rPr>
              <a:t>, 2011</a:t>
            </a:r>
            <a:endParaRPr lang="en-GB" sz="1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-32" y="1772816"/>
            <a:ext cx="9144032" cy="1584176"/>
          </a:xfrm>
          <a:prstGeom prst="rect">
            <a:avLst/>
          </a:prstGeom>
          <a:gradFill flip="none" rotWithShape="1">
            <a:gsLst>
              <a:gs pos="62000">
                <a:schemeClr val="accent2">
                  <a:lumMod val="50000"/>
                </a:schemeClr>
              </a:gs>
              <a:gs pos="78000">
                <a:schemeClr val="accent1">
                  <a:tint val="44500"/>
                  <a:satMod val="160000"/>
                  <a:alpha val="0"/>
                </a:schemeClr>
              </a:gs>
            </a:gsLst>
            <a:lin ang="19200000" scaled="0"/>
            <a:tileRect/>
          </a:gra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defTabSz="449263" fontAlgn="auto"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100000"/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+mj-lt"/>
                <a:cs typeface="+mn-cs"/>
              </a:rPr>
              <a:t>  </a:t>
            </a:r>
            <a:endParaRPr lang="en-GB" b="1" dirty="0" smtClean="0">
              <a:solidFill>
                <a:schemeClr val="bg1">
                  <a:lumMod val="95000"/>
                </a:schemeClr>
              </a:solidFill>
              <a:latin typeface="+mj-lt"/>
              <a:cs typeface="+mn-cs"/>
            </a:endParaRPr>
          </a:p>
          <a:p>
            <a:pPr defTabSz="449263" fontAlgn="auto"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100000"/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500" dirty="0" smtClean="0">
              <a:solidFill>
                <a:schemeClr val="bg1">
                  <a:lumMod val="95000"/>
                </a:schemeClr>
              </a:solidFill>
              <a:latin typeface="+mj-lt"/>
              <a:cs typeface="+mn-cs"/>
            </a:endParaRPr>
          </a:p>
          <a:p>
            <a:pPr marL="252000" lvl="1" defTabSz="449263" fontAlgn="auto"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100000"/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Towards a</a:t>
            </a:r>
            <a:r>
              <a:rPr lang="en-GB" sz="4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GB" sz="4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</a:t>
            </a:r>
            <a:r>
              <a:rPr lang="en-GB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uspension</a:t>
            </a:r>
            <a:r>
              <a:rPr lang="en-GB" sz="4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P</a:t>
            </a:r>
            <a:r>
              <a:rPr lang="en-GB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latform</a:t>
            </a:r>
            <a:r>
              <a:rPr lang="en-GB" sz="4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I</a:t>
            </a:r>
            <a:r>
              <a:rPr lang="en-GB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nterferometer</a:t>
            </a:r>
            <a:endParaRPr lang="en-GB" sz="24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defTabSz="449263" fontAlgn="auto"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252000" lvl="1" defTabSz="449263" fontAlgn="auto"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Katrin Dahl </a:t>
            </a:r>
            <a:r>
              <a:rPr lang="en-GB" sz="1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for the AEI 10</a:t>
            </a:r>
            <a:r>
              <a:rPr lang="en-GB" sz="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GB" sz="1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 Prototype team</a:t>
            </a:r>
          </a:p>
          <a:p>
            <a:pPr defTabSz="449263" fontAlgn="auto"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5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defTabSz="449263" fontAlgn="auto"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100000"/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5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defTabSz="449263" fontAlgn="auto"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100000"/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j-lt"/>
                <a:cs typeface="+mn-cs"/>
              </a:rPr>
              <a:t>   </a:t>
            </a:r>
            <a:endParaRPr lang="en-GB" sz="2000" dirty="0">
              <a:solidFill>
                <a:schemeClr val="bg1">
                  <a:lumMod val="95000"/>
                </a:schemeClr>
              </a:solidFill>
              <a:latin typeface="+mj-lt"/>
              <a:cs typeface="+mn-cs"/>
            </a:endParaRPr>
          </a:p>
        </p:txBody>
      </p:sp>
      <p:pic>
        <p:nvPicPr>
          <p:cNvPr id="15371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16" y="116632"/>
            <a:ext cx="1036800" cy="115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" name="Textfeld 12"/>
          <p:cNvSpPr txBox="1"/>
          <p:nvPr/>
        </p:nvSpPr>
        <p:spPr>
          <a:xfrm>
            <a:off x="1045047" y="116632"/>
            <a:ext cx="1582737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schemeClr val="bg1">
                    <a:lumMod val="85000"/>
                  </a:schemeClr>
                </a:solidFill>
                <a:latin typeface="+mj-lt"/>
                <a:cs typeface="+mn-cs"/>
              </a:rPr>
              <a:t>AEI 10m Prototype</a:t>
            </a:r>
          </a:p>
        </p:txBody>
      </p:sp>
      <p:pic>
        <p:nvPicPr>
          <p:cNvPr id="15373" name="Picture 3" descr="C:\Users\kadahl\AppData\Local\Temp\notesE61C0F\AEI Prototype_a poster_transparen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7136" y="219164"/>
            <a:ext cx="2458720" cy="133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60" descr="luh_logo_rgb_long [Converted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20272" y="174623"/>
            <a:ext cx="1924365" cy="5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21464" y="188640"/>
            <a:ext cx="1766560" cy="55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77" name="Picture 2" descr="C:\Users\kadahl\AppData\Local\Temp\notesE61C0F\UniofGlasgowLogo_WO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24533" y="174624"/>
            <a:ext cx="1779715" cy="5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105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85938" y="285750"/>
            <a:ext cx="7186612" cy="7254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Sketch of the optical layout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F32D07-9DC6-42EB-9685-3365FFCC0FF2}" type="slidenum">
              <a:rPr lang="de-DE"/>
              <a:pPr>
                <a:defRPr/>
              </a:pPr>
              <a:t>10</a:t>
            </a:fld>
            <a:endParaRPr lang="de-DE"/>
          </a:p>
        </p:txBody>
      </p:sp>
      <p:sp>
        <p:nvSpPr>
          <p:cNvPr id="20484" name="Textfeld 4"/>
          <p:cNvSpPr txBox="1">
            <a:spLocks noChangeArrowheads="1"/>
          </p:cNvSpPr>
          <p:nvPr/>
        </p:nvSpPr>
        <p:spPr bwMode="auto">
          <a:xfrm>
            <a:off x="500063" y="2000250"/>
            <a:ext cx="1285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200" y="1357298"/>
            <a:ext cx="4983585" cy="511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Abgerundetes Rechteck 9"/>
          <p:cNvSpPr/>
          <p:nvPr/>
        </p:nvSpPr>
        <p:spPr>
          <a:xfrm>
            <a:off x="3944685" y="4437112"/>
            <a:ext cx="571504" cy="504056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347864" y="3915098"/>
            <a:ext cx="596821" cy="522014"/>
          </a:xfrm>
          <a:prstGeom prst="straightConnector1">
            <a:avLst/>
          </a:prstGeom>
          <a:ln w="28575">
            <a:solidFill>
              <a:schemeClr val="accent5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Iodine </a:t>
            </a:r>
            <a:r>
              <a:rPr lang="en-GB" dirty="0" smtClean="0"/>
              <a:t>stabilized </a:t>
            </a:r>
            <a:r>
              <a:rPr lang="en-GB" dirty="0"/>
              <a:t>Nd:YAG laser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4924E6-1547-41E1-8468-994A75171E02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5354003" cy="3902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nnolight-JodstabLas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84576" y="1412776"/>
            <a:ext cx="3635896" cy="25098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65158" y="1515138"/>
            <a:ext cx="48194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According to the arm length mismatch </a:t>
            </a:r>
            <a:endParaRPr lang="en-GB" sz="2000" dirty="0" smtClean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(~23</a:t>
            </a:r>
            <a:r>
              <a:rPr lang="en-GB" sz="1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m)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a highly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stabilized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laser is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necessary.</a:t>
            </a:r>
            <a:endParaRPr lang="en-GB" sz="20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69802" y="5385410"/>
            <a:ext cx="28182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120</a:t>
            </a:r>
            <a:r>
              <a:rPr lang="en-GB" sz="1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Hz/sqrt(Hz)</a:t>
            </a:r>
            <a:r>
              <a:rPr lang="en-GB" sz="1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@</a:t>
            </a:r>
            <a:r>
              <a:rPr lang="en-GB" sz="1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10</a:t>
            </a:r>
            <a:r>
              <a:rPr lang="en-GB" sz="1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mHz for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light of 1064</a:t>
            </a:r>
            <a:r>
              <a:rPr lang="en-GB" sz="1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nm</a:t>
            </a:r>
            <a:endParaRPr lang="en-GB" sz="20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8775" y="4486068"/>
            <a:ext cx="1000309" cy="599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42000" y="6093296"/>
            <a:ext cx="244827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 smtClean="0">
                <a:latin typeface="+mn-lt"/>
              </a:rPr>
              <a:t>AEI measurements by Michael Tröbs</a:t>
            </a:r>
            <a:endParaRPr lang="de-DE" sz="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949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85938" y="285750"/>
            <a:ext cx="7186612" cy="7254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Sketch of the optical layout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F32D07-9DC6-42EB-9685-3365FFCC0FF2}" type="slidenum">
              <a:rPr lang="de-DE"/>
              <a:pPr>
                <a:defRPr/>
              </a:pPr>
              <a:t>12</a:t>
            </a:fld>
            <a:endParaRPr lang="de-DE"/>
          </a:p>
        </p:txBody>
      </p:sp>
      <p:sp>
        <p:nvSpPr>
          <p:cNvPr id="20484" name="Textfeld 4"/>
          <p:cNvSpPr txBox="1">
            <a:spLocks noChangeArrowheads="1"/>
          </p:cNvSpPr>
          <p:nvPr/>
        </p:nvSpPr>
        <p:spPr bwMode="auto">
          <a:xfrm>
            <a:off x="500063" y="2000250"/>
            <a:ext cx="1285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200" y="1357298"/>
            <a:ext cx="4983585" cy="511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Abgerundetes Rechteck 8"/>
          <p:cNvSpPr/>
          <p:nvPr/>
        </p:nvSpPr>
        <p:spPr>
          <a:xfrm>
            <a:off x="6286512" y="1785926"/>
            <a:ext cx="1785950" cy="1857388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bgerundetes Rechteck 9"/>
          <p:cNvSpPr/>
          <p:nvPr/>
        </p:nvSpPr>
        <p:spPr>
          <a:xfrm>
            <a:off x="3929058" y="2500306"/>
            <a:ext cx="571504" cy="714380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bgerundetes Rechteck 10"/>
          <p:cNvSpPr/>
          <p:nvPr/>
        </p:nvSpPr>
        <p:spPr>
          <a:xfrm>
            <a:off x="6786578" y="5715016"/>
            <a:ext cx="714380" cy="500066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48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7500958" y="714375"/>
            <a:ext cx="1785949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grpSp>
        <p:nvGrpSpPr>
          <p:cNvPr id="2" name="Gruppieren 11"/>
          <p:cNvGrpSpPr/>
          <p:nvPr/>
        </p:nvGrpSpPr>
        <p:grpSpPr>
          <a:xfrm>
            <a:off x="1857372" y="285728"/>
            <a:ext cx="5693892" cy="5687568"/>
            <a:chOff x="1857372" y="284400"/>
            <a:chExt cx="5693892" cy="568756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57600" y="284400"/>
              <a:ext cx="5693664" cy="5687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feld 7"/>
            <p:cNvSpPr txBox="1"/>
            <p:nvPr/>
          </p:nvSpPr>
          <p:spPr>
            <a:xfrm>
              <a:off x="1857372" y="500063"/>
              <a:ext cx="2357438" cy="6461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srgbClr val="8C02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dirty="0">
                  <a:solidFill>
                    <a:srgbClr val="8C020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4 </a:t>
              </a:r>
              <a:r>
                <a:rPr lang="de-DE" dirty="0" smtClean="0">
                  <a:solidFill>
                    <a:srgbClr val="8C020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Interferometers</a:t>
              </a:r>
              <a:endParaRPr lang="en-GB" dirty="0">
                <a:solidFill>
                  <a:srgbClr val="8C02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3" name="Gruppieren 59"/>
          <p:cNvGrpSpPr/>
          <p:nvPr/>
        </p:nvGrpSpPr>
        <p:grpSpPr>
          <a:xfrm>
            <a:off x="1857600" y="284400"/>
            <a:ext cx="5693889" cy="5687568"/>
            <a:chOff x="1857375" y="284400"/>
            <a:chExt cx="5693889" cy="5687568"/>
          </a:xfrm>
        </p:grpSpPr>
        <p:pic>
          <p:nvPicPr>
            <p:cNvPr id="6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57600" y="284400"/>
              <a:ext cx="5693664" cy="5687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Textfeld 61"/>
            <p:cNvSpPr txBox="1"/>
            <p:nvPr/>
          </p:nvSpPr>
          <p:spPr>
            <a:xfrm>
              <a:off x="1857375" y="500063"/>
              <a:ext cx="2357438" cy="6461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 smtClean="0">
                <a:solidFill>
                  <a:srgbClr val="8C02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rgbClr val="8C020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Power monitor</a:t>
              </a:r>
              <a:endParaRPr lang="en-US" dirty="0">
                <a:solidFill>
                  <a:srgbClr val="8C02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63" name="Textfeld 62"/>
            <p:cNvSpPr txBox="1">
              <a:spLocks noChangeArrowheads="1"/>
            </p:cNvSpPr>
            <p:nvPr/>
          </p:nvSpPr>
          <p:spPr bwMode="auto">
            <a:xfrm>
              <a:off x="1928813" y="5005405"/>
              <a:ext cx="3071812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 smtClean="0">
                  <a:latin typeface="Calibri" pitchFamily="34" charset="0"/>
                </a:rPr>
                <a:t>Monitoring of </a:t>
              </a:r>
            </a:p>
            <a:p>
              <a:pPr lvl="1">
                <a:buFont typeface="Arial" charset="0"/>
                <a:buChar char="•"/>
              </a:pPr>
              <a:r>
                <a:rPr lang="en-US" dirty="0" smtClean="0">
                  <a:latin typeface="Calibri" pitchFamily="34" charset="0"/>
                </a:rPr>
                <a:t>  power fluctuations</a:t>
              </a:r>
            </a:p>
            <a:p>
              <a:pPr lvl="1">
                <a:buFont typeface="Arial" charset="0"/>
                <a:buChar char="•"/>
              </a:pPr>
              <a:r>
                <a:rPr lang="en-US" dirty="0" smtClean="0">
                  <a:latin typeface="Calibri" pitchFamily="34" charset="0"/>
                </a:rPr>
                <a:t>  beam pointing</a:t>
              </a: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5" name="Gruppieren 63"/>
          <p:cNvGrpSpPr/>
          <p:nvPr/>
        </p:nvGrpSpPr>
        <p:grpSpPr>
          <a:xfrm>
            <a:off x="1857600" y="284400"/>
            <a:ext cx="5693889" cy="5693664"/>
            <a:chOff x="1857375" y="284400"/>
            <a:chExt cx="5693889" cy="5693664"/>
          </a:xfrm>
        </p:grpSpPr>
        <p:pic>
          <p:nvPicPr>
            <p:cNvPr id="65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57600" y="284400"/>
              <a:ext cx="5693664" cy="5693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6" name="Textfeld 65"/>
            <p:cNvSpPr txBox="1"/>
            <p:nvPr/>
          </p:nvSpPr>
          <p:spPr>
            <a:xfrm>
              <a:off x="1857375" y="500063"/>
              <a:ext cx="2357438" cy="6461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srgbClr val="8C02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dirty="0">
                  <a:solidFill>
                    <a:srgbClr val="8C020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Reference IFO</a:t>
              </a:r>
              <a:endParaRPr lang="en-GB" dirty="0">
                <a:solidFill>
                  <a:srgbClr val="8C02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6" name="Gruppieren 66"/>
          <p:cNvGrpSpPr/>
          <p:nvPr/>
        </p:nvGrpSpPr>
        <p:grpSpPr>
          <a:xfrm>
            <a:off x="1857600" y="285728"/>
            <a:ext cx="5693889" cy="5693664"/>
            <a:chOff x="1857375" y="284400"/>
            <a:chExt cx="5693889" cy="5693664"/>
          </a:xfrm>
        </p:grpSpPr>
        <p:pic>
          <p:nvPicPr>
            <p:cNvPr id="68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57600" y="284400"/>
              <a:ext cx="5693664" cy="5693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9" name="Textfeld 68"/>
            <p:cNvSpPr txBox="1"/>
            <p:nvPr/>
          </p:nvSpPr>
          <p:spPr>
            <a:xfrm>
              <a:off x="1857375" y="500063"/>
              <a:ext cx="2357438" cy="6461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 smtClean="0">
                <a:solidFill>
                  <a:srgbClr val="8C02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rgbClr val="8C020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Diagnostic IFO</a:t>
              </a:r>
              <a:endParaRPr lang="en-US" dirty="0">
                <a:solidFill>
                  <a:srgbClr val="8C02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9" name="Gruppieren 69"/>
          <p:cNvGrpSpPr/>
          <p:nvPr/>
        </p:nvGrpSpPr>
        <p:grpSpPr>
          <a:xfrm>
            <a:off x="1857600" y="285728"/>
            <a:ext cx="5693889" cy="5693664"/>
            <a:chOff x="1857375" y="284400"/>
            <a:chExt cx="5693889" cy="5693664"/>
          </a:xfrm>
        </p:grpSpPr>
        <p:pic>
          <p:nvPicPr>
            <p:cNvPr id="71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857600" y="284400"/>
              <a:ext cx="5693664" cy="5693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2" name="Textfeld 71"/>
            <p:cNvSpPr txBox="1"/>
            <p:nvPr/>
          </p:nvSpPr>
          <p:spPr>
            <a:xfrm>
              <a:off x="1857375" y="500063"/>
              <a:ext cx="2357438" cy="6461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srgbClr val="8C02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dirty="0">
                  <a:solidFill>
                    <a:srgbClr val="8C020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West IFO</a:t>
              </a:r>
              <a:endParaRPr lang="en-GB" dirty="0">
                <a:solidFill>
                  <a:srgbClr val="8C02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10" name="Gruppieren 72"/>
          <p:cNvGrpSpPr/>
          <p:nvPr/>
        </p:nvGrpSpPr>
        <p:grpSpPr>
          <a:xfrm>
            <a:off x="1857600" y="285728"/>
            <a:ext cx="5693889" cy="5693664"/>
            <a:chOff x="1857375" y="284400"/>
            <a:chExt cx="5693889" cy="5693664"/>
          </a:xfrm>
        </p:grpSpPr>
        <p:pic>
          <p:nvPicPr>
            <p:cNvPr id="74" name="Picture 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57600" y="284400"/>
              <a:ext cx="5693664" cy="5693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5" name="Textfeld 74"/>
            <p:cNvSpPr txBox="1"/>
            <p:nvPr/>
          </p:nvSpPr>
          <p:spPr>
            <a:xfrm>
              <a:off x="1857375" y="500063"/>
              <a:ext cx="2357438" cy="6461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srgbClr val="8C02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dirty="0">
                  <a:solidFill>
                    <a:srgbClr val="8C020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South IFO</a:t>
              </a:r>
              <a:endParaRPr lang="en-GB" dirty="0">
                <a:solidFill>
                  <a:srgbClr val="8C02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4924E6-1547-41E1-8468-994A75171E02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grpSp>
        <p:nvGrpSpPr>
          <p:cNvPr id="11" name="Gruppieren 58"/>
          <p:cNvGrpSpPr/>
          <p:nvPr/>
        </p:nvGrpSpPr>
        <p:grpSpPr>
          <a:xfrm>
            <a:off x="2196000" y="651671"/>
            <a:ext cx="4090496" cy="5054592"/>
            <a:chOff x="2196000" y="651671"/>
            <a:chExt cx="4090496" cy="5054592"/>
          </a:xfrm>
        </p:grpSpPr>
        <p:sp>
          <p:nvSpPr>
            <p:cNvPr id="56" name="Textfeld 55"/>
            <p:cNvSpPr txBox="1"/>
            <p:nvPr/>
          </p:nvSpPr>
          <p:spPr>
            <a:xfrm>
              <a:off x="3714760" y="651671"/>
              <a:ext cx="2357438" cy="2769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smtClean="0">
                  <a:latin typeface="+mn-lt"/>
                  <a:cs typeface="+mn-cs"/>
                </a:rPr>
                <a:t>   	Central table</a:t>
              </a:r>
              <a:endParaRPr lang="en-US" sz="1200" b="1" dirty="0">
                <a:latin typeface="+mn-lt"/>
                <a:cs typeface="+mn-cs"/>
              </a:endParaRPr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2196000" y="2214554"/>
              <a:ext cx="369332" cy="928694"/>
            </a:xfrm>
            <a:prstGeom prst="rect">
              <a:avLst/>
            </a:prstGeom>
            <a:noFill/>
          </p:spPr>
          <p:txBody>
            <a:bodyPr vert="vert270"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smtClean="0">
                  <a:latin typeface="+mn-lt"/>
                  <a:cs typeface="+mn-cs"/>
                </a:rPr>
                <a:t>   West table</a:t>
              </a:r>
              <a:endParaRPr lang="en-US" sz="1200" b="1" dirty="0">
                <a:latin typeface="+mn-lt"/>
                <a:cs typeface="+mn-cs"/>
              </a:endParaRPr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5143504" y="5429264"/>
              <a:ext cx="114299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b="1" dirty="0" smtClean="0">
                  <a:latin typeface="+mn-lt"/>
                  <a:cs typeface="+mn-cs"/>
                </a:rPr>
                <a:t>   South </a:t>
              </a:r>
              <a:r>
                <a:rPr lang="en-US" sz="1200" b="1" dirty="0" smtClean="0">
                  <a:latin typeface="+mn-lt"/>
                  <a:cs typeface="+mn-cs"/>
                </a:rPr>
                <a:t>table</a:t>
              </a:r>
              <a:endParaRPr lang="en-US" sz="1200" b="1" dirty="0">
                <a:latin typeface="+mn-lt"/>
                <a:cs typeface="+mn-cs"/>
              </a:endParaRPr>
            </a:p>
          </p:txBody>
        </p:sp>
      </p:grpSp>
      <p:sp>
        <p:nvSpPr>
          <p:cNvPr id="29" name="Textfeld 28"/>
          <p:cNvSpPr txBox="1"/>
          <p:nvPr/>
        </p:nvSpPr>
        <p:spPr>
          <a:xfrm>
            <a:off x="6379200" y="702000"/>
            <a:ext cx="114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C00000"/>
                </a:solidFill>
                <a:latin typeface="+mn-lt"/>
              </a:rPr>
              <a:t>Reference</a:t>
            </a:r>
          </a:p>
          <a:p>
            <a:pPr algn="r"/>
            <a:endParaRPr lang="en-US" sz="800" b="1" dirty="0" smtClean="0">
              <a:solidFill>
                <a:srgbClr val="C00000"/>
              </a:solidFill>
              <a:latin typeface="+mn-lt"/>
            </a:endParaRPr>
          </a:p>
          <a:p>
            <a:pPr algn="r"/>
            <a:endParaRPr lang="en-US" sz="800" b="1" dirty="0" smtClean="0">
              <a:solidFill>
                <a:srgbClr val="C00000"/>
              </a:solidFill>
              <a:latin typeface="+mn-lt"/>
            </a:endParaRPr>
          </a:p>
          <a:p>
            <a:pPr algn="r"/>
            <a:r>
              <a:rPr lang="en-US" sz="1200" b="1" dirty="0" smtClean="0">
                <a:solidFill>
                  <a:srgbClr val="C00000"/>
                </a:solidFill>
                <a:latin typeface="+mn-lt"/>
              </a:rPr>
              <a:t>beam</a:t>
            </a:r>
            <a:endParaRPr lang="en-US" sz="1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7215206" y="4525200"/>
            <a:ext cx="5000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  <a:cs typeface="+mn-cs"/>
              </a:rPr>
              <a:t>[m]</a:t>
            </a:r>
            <a:endParaRPr lang="en-US" sz="1200" dirty="0">
              <a:latin typeface="+mn-lt"/>
              <a:cs typeface="+mn-cs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3214678" y="285728"/>
            <a:ext cx="5000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  <a:cs typeface="+mn-cs"/>
              </a:rPr>
              <a:t>[m]</a:t>
            </a:r>
            <a:endParaRPr lang="en-US" sz="1200" dirty="0">
              <a:latin typeface="+mn-lt"/>
              <a:cs typeface="+mn-cs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3571868" y="714356"/>
            <a:ext cx="114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4504E6"/>
                </a:solidFill>
                <a:latin typeface="+mn-lt"/>
              </a:rPr>
              <a:t>Measurement</a:t>
            </a:r>
          </a:p>
          <a:p>
            <a:endParaRPr lang="en-US" sz="800" b="1" dirty="0" smtClean="0">
              <a:solidFill>
                <a:srgbClr val="4504E6"/>
              </a:solidFill>
              <a:latin typeface="+mn-lt"/>
            </a:endParaRPr>
          </a:p>
          <a:p>
            <a:endParaRPr lang="en-US" sz="800" b="1" dirty="0" smtClean="0">
              <a:solidFill>
                <a:srgbClr val="4504E6"/>
              </a:solidFill>
              <a:latin typeface="+mn-lt"/>
            </a:endParaRPr>
          </a:p>
          <a:p>
            <a:r>
              <a:rPr lang="en-US" sz="1200" b="1" dirty="0" smtClean="0">
                <a:solidFill>
                  <a:srgbClr val="4504E6"/>
                </a:solidFill>
                <a:latin typeface="+mn-lt"/>
              </a:rPr>
              <a:t>beam</a:t>
            </a:r>
            <a:endParaRPr lang="en-US" sz="1200" b="1" dirty="0">
              <a:solidFill>
                <a:srgbClr val="4504E6"/>
              </a:solidFill>
              <a:latin typeface="+mn-lt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39600" y="909622"/>
            <a:ext cx="22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67600" y="909622"/>
            <a:ext cx="22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Textfeld 39"/>
          <p:cNvSpPr txBox="1">
            <a:spLocks noChangeArrowheads="1"/>
          </p:cNvSpPr>
          <p:nvPr/>
        </p:nvSpPr>
        <p:spPr bwMode="auto">
          <a:xfrm>
            <a:off x="1928816" y="5000636"/>
            <a:ext cx="328612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  Acts as reference point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  Outputs of other IFO are sub-</a:t>
            </a:r>
          </a:p>
          <a:p>
            <a:r>
              <a:rPr lang="en-US" dirty="0" smtClean="0">
                <a:latin typeface="Calibri" pitchFamily="34" charset="0"/>
              </a:rPr>
              <a:t>    tracted from output of this IFO  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41" name="Textfeld 40"/>
          <p:cNvSpPr txBox="1">
            <a:spLocks noChangeArrowheads="1"/>
          </p:cNvSpPr>
          <p:nvPr/>
        </p:nvSpPr>
        <p:spPr bwMode="auto">
          <a:xfrm>
            <a:off x="1928794" y="5000636"/>
            <a:ext cx="29289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  is used to measure the  </a:t>
            </a:r>
          </a:p>
          <a:p>
            <a:r>
              <a:rPr lang="en-US" dirty="0" smtClean="0">
                <a:latin typeface="Calibri" pitchFamily="34" charset="0"/>
              </a:rPr>
              <a:t>    sensitivity of the SPI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5" name="Textfeld 34"/>
          <p:cNvSpPr txBox="1">
            <a:spLocks noChangeArrowheads="1"/>
          </p:cNvSpPr>
          <p:nvPr/>
        </p:nvSpPr>
        <p:spPr bwMode="auto">
          <a:xfrm>
            <a:off x="1928794" y="5000636"/>
            <a:ext cx="292895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  monitors the motions of the  </a:t>
            </a:r>
          </a:p>
          <a:p>
            <a:r>
              <a:rPr lang="en-US" dirty="0" smtClean="0">
                <a:latin typeface="Calibri" pitchFamily="34" charset="0"/>
              </a:rPr>
              <a:t>  west table relative to the </a:t>
            </a:r>
          </a:p>
          <a:p>
            <a:r>
              <a:rPr lang="en-US" dirty="0" smtClean="0">
                <a:latin typeface="Calibri" pitchFamily="34" charset="0"/>
              </a:rPr>
              <a:t>  central table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6" name="Textfeld 35"/>
          <p:cNvSpPr txBox="1">
            <a:spLocks noChangeArrowheads="1"/>
          </p:cNvSpPr>
          <p:nvPr/>
        </p:nvSpPr>
        <p:spPr bwMode="auto">
          <a:xfrm>
            <a:off x="1928794" y="5000636"/>
            <a:ext cx="292895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  monitors the motions of the  </a:t>
            </a:r>
          </a:p>
          <a:p>
            <a:r>
              <a:rPr lang="en-US" dirty="0" smtClean="0">
                <a:latin typeface="Calibri" pitchFamily="34" charset="0"/>
              </a:rPr>
              <a:t>  south table relative to the </a:t>
            </a:r>
          </a:p>
          <a:p>
            <a:r>
              <a:rPr lang="en-US" dirty="0" smtClean="0">
                <a:latin typeface="Calibri" pitchFamily="34" charset="0"/>
              </a:rPr>
              <a:t>  central table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  <p:bldP spid="35" grpId="0"/>
      <p:bldP spid="35" grpId="1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talks\delete_after_PhDsem_talk\photos\000_0011.jpg"/>
          <p:cNvPicPr>
            <a:picLocks noChangeAspect="1" noChangeArrowheads="1"/>
          </p:cNvPicPr>
          <p:nvPr/>
        </p:nvPicPr>
        <p:blipFill>
          <a:blip r:embed="rId2"/>
          <a:srcRect t="14841"/>
          <a:stretch>
            <a:fillRect/>
          </a:stretch>
        </p:blipFill>
        <p:spPr bwMode="auto">
          <a:xfrm>
            <a:off x="428596" y="1726477"/>
            <a:ext cx="5821710" cy="3718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E:\talks\delete_after_PhDsem_talk\photos\curved\1_000_0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7600" y="1052736"/>
            <a:ext cx="3079235" cy="2309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Hydroxide-catalysis bonding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4924E6-1547-41E1-8468-994A75171E02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pic>
        <p:nvPicPr>
          <p:cNvPr id="6" name="Picture 2" descr="E:\talks\delete_after_PhDsem_talk\000_0006.jpg"/>
          <p:cNvPicPr>
            <a:picLocks noChangeAspect="1" noChangeArrowheads="1"/>
          </p:cNvPicPr>
          <p:nvPr/>
        </p:nvPicPr>
        <p:blipFill>
          <a:blip r:embed="rId4"/>
          <a:srcRect l="11749" t="26384" r="15459"/>
          <a:stretch>
            <a:fillRect/>
          </a:stretch>
        </p:blipFill>
        <p:spPr bwMode="auto">
          <a:xfrm>
            <a:off x="4444317" y="3356992"/>
            <a:ext cx="4271087" cy="3240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323528" y="5589240"/>
            <a:ext cx="40713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Thermal drifts requires components to be monolithically bonded to plate with low CTE (</a:t>
            </a:r>
            <a:r>
              <a:rPr lang="de-DE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Clearceram-Z HS, </a:t>
            </a:r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CTE=0.4*10</a:t>
            </a:r>
            <a:r>
              <a:rPr lang="en-GB" baseline="30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-7</a:t>
            </a:r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/K</a:t>
            </a:r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285728"/>
            <a:ext cx="7928944" cy="725470"/>
          </a:xfrm>
        </p:spPr>
        <p:txBody>
          <a:bodyPr/>
          <a:lstStyle/>
          <a:p>
            <a:r>
              <a:rPr lang="de-DE" sz="3600" dirty="0" smtClean="0"/>
              <a:t>Production accruracy of the template</a:t>
            </a:r>
            <a:endParaRPr lang="en-GB" sz="3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4924E6-1547-41E1-8468-994A75171E02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pic>
        <p:nvPicPr>
          <p:cNvPr id="1026" name="Picture 2" descr="E:\talks\delete_after_PhDsem_talk\CIMG055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9727" t="9553" r="6832" b="521"/>
          <a:stretch>
            <a:fillRect/>
          </a:stretch>
        </p:blipFill>
        <p:spPr bwMode="auto">
          <a:xfrm rot="-540000">
            <a:off x="274714" y="2753198"/>
            <a:ext cx="2334733" cy="3354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E:\talks\delete_after_PhDsem_talk\CIMG0552_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4682024"/>
            <a:ext cx="2901334" cy="2176000"/>
          </a:xfrm>
          <a:prstGeom prst="rect">
            <a:avLst/>
          </a:prstGeom>
          <a:noFill/>
        </p:spPr>
      </p:pic>
      <p:sp>
        <p:nvSpPr>
          <p:cNvPr id="11" name="Textfeld 10"/>
          <p:cNvSpPr txBox="1"/>
          <p:nvPr/>
        </p:nvSpPr>
        <p:spPr>
          <a:xfrm>
            <a:off x="357158" y="1500174"/>
            <a:ext cx="5357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  <a:latin typeface="+mn-lt"/>
              </a:rPr>
              <a:t>Δ = Difference between nominal value and </a:t>
            </a:r>
          </a:p>
          <a:p>
            <a:r>
              <a:rPr lang="en-GB" sz="2000" dirty="0" smtClean="0">
                <a:solidFill>
                  <a:schemeClr val="bg1"/>
                </a:solidFill>
                <a:latin typeface="+mn-lt"/>
              </a:rPr>
              <a:t>       measured value</a:t>
            </a:r>
          </a:p>
          <a:p>
            <a:endParaRPr lang="en-GB" sz="2000" dirty="0">
              <a:latin typeface="+mn-lt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2531589" y="2143116"/>
            <a:ext cx="3397733" cy="2538908"/>
            <a:chOff x="2531589" y="2143116"/>
            <a:chExt cx="3397733" cy="2538908"/>
          </a:xfrm>
        </p:grpSpPr>
        <p:pic>
          <p:nvPicPr>
            <p:cNvPr id="1029" name="Picture 5" descr="E:\talks\delete_after_PhDsem_talk\template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31589" y="2240881"/>
              <a:ext cx="3254857" cy="2441143"/>
            </a:xfrm>
            <a:prstGeom prst="rect">
              <a:avLst/>
            </a:prstGeom>
            <a:noFill/>
          </p:spPr>
        </p:pic>
        <p:sp>
          <p:nvSpPr>
            <p:cNvPr id="12" name="Rechteck 11"/>
            <p:cNvSpPr/>
            <p:nvPr/>
          </p:nvSpPr>
          <p:spPr>
            <a:xfrm>
              <a:off x="5643570" y="2143116"/>
              <a:ext cx="285752" cy="2357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6516216" y="3722256"/>
            <a:ext cx="25311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+mn-lt"/>
              </a:rPr>
              <a:t>Δx</a:t>
            </a:r>
            <a:r>
              <a:rPr lang="en-GB" sz="2000" baseline="-25000" dirty="0">
                <a:solidFill>
                  <a:schemeClr val="bg1"/>
                </a:solidFill>
                <a:latin typeface="+mn-lt"/>
              </a:rPr>
              <a:t>max</a:t>
            </a:r>
            <a:r>
              <a:rPr lang="en-GB" sz="2000" dirty="0">
                <a:solidFill>
                  <a:schemeClr val="bg1"/>
                </a:solidFill>
                <a:latin typeface="+mn-lt"/>
              </a:rPr>
              <a:t> = +0.260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000" dirty="0">
                <a:solidFill>
                  <a:schemeClr val="bg1"/>
                </a:solidFill>
                <a:latin typeface="+mn-lt"/>
              </a:rPr>
              <a:t>mm</a:t>
            </a:r>
          </a:p>
          <a:p>
            <a:pPr lvl="0"/>
            <a:r>
              <a:rPr lang="en-GB" sz="2000" dirty="0">
                <a:solidFill>
                  <a:schemeClr val="bg1"/>
                </a:solidFill>
                <a:latin typeface="+mn-lt"/>
              </a:rPr>
              <a:t>Δy</a:t>
            </a:r>
            <a:r>
              <a:rPr lang="en-GB" sz="2000" baseline="-25000" dirty="0">
                <a:solidFill>
                  <a:schemeClr val="bg1"/>
                </a:solidFill>
                <a:latin typeface="+mn-lt"/>
              </a:rPr>
              <a:t>max</a:t>
            </a:r>
            <a:r>
              <a:rPr lang="en-GB" sz="2000" dirty="0">
                <a:solidFill>
                  <a:schemeClr val="bg1"/>
                </a:solidFill>
                <a:latin typeface="+mn-lt"/>
              </a:rPr>
              <a:t> = +0.282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000" dirty="0">
                <a:solidFill>
                  <a:schemeClr val="bg1"/>
                </a:solidFill>
                <a:latin typeface="+mn-lt"/>
              </a:rPr>
              <a:t>mm</a:t>
            </a:r>
          </a:p>
          <a:p>
            <a:pPr lvl="0"/>
            <a:endParaRPr lang="en-GB" sz="2000" dirty="0">
              <a:solidFill>
                <a:schemeClr val="bg1"/>
              </a:solidFill>
              <a:latin typeface="+mn-lt"/>
            </a:endParaRPr>
          </a:p>
          <a:p>
            <a:pPr lvl="0"/>
            <a:endParaRPr lang="en-GB" sz="2000" dirty="0">
              <a:solidFill>
                <a:schemeClr val="bg1"/>
              </a:solidFill>
              <a:latin typeface="+mn-lt"/>
            </a:endParaRPr>
          </a:p>
          <a:p>
            <a:r>
              <a:rPr lang="en-GB" sz="2000" dirty="0">
                <a:solidFill>
                  <a:schemeClr val="bg1"/>
                </a:solidFill>
                <a:latin typeface="+mn-lt"/>
              </a:rPr>
              <a:t>Δx</a:t>
            </a:r>
            <a:r>
              <a:rPr lang="en-GB" sz="2000" baseline="-25000" dirty="0">
                <a:solidFill>
                  <a:schemeClr val="bg1"/>
                </a:solidFill>
                <a:latin typeface="+mn-lt"/>
              </a:rPr>
              <a:t>min</a:t>
            </a:r>
            <a:r>
              <a:rPr lang="en-GB" sz="2000" dirty="0">
                <a:solidFill>
                  <a:schemeClr val="bg1"/>
                </a:solidFill>
                <a:latin typeface="+mn-lt"/>
              </a:rPr>
              <a:t> = +0.002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000" dirty="0">
                <a:solidFill>
                  <a:schemeClr val="bg1"/>
                </a:solidFill>
                <a:latin typeface="+mn-lt"/>
              </a:rPr>
              <a:t>mm</a:t>
            </a:r>
          </a:p>
          <a:p>
            <a:pPr lvl="0"/>
            <a:r>
              <a:rPr lang="en-GB" sz="2000" dirty="0">
                <a:solidFill>
                  <a:schemeClr val="bg1"/>
                </a:solidFill>
                <a:latin typeface="+mn-lt"/>
              </a:rPr>
              <a:t>Δy</a:t>
            </a:r>
            <a:r>
              <a:rPr lang="en-GB" sz="2000" baseline="-25000" dirty="0">
                <a:solidFill>
                  <a:schemeClr val="bg1"/>
                </a:solidFill>
                <a:latin typeface="+mn-lt"/>
              </a:rPr>
              <a:t>min</a:t>
            </a:r>
            <a:r>
              <a:rPr lang="en-GB" sz="2000" dirty="0">
                <a:solidFill>
                  <a:schemeClr val="bg1"/>
                </a:solidFill>
                <a:latin typeface="+mn-lt"/>
              </a:rPr>
              <a:t> =  -0.002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000" dirty="0">
                <a:solidFill>
                  <a:schemeClr val="bg1"/>
                </a:solidFill>
                <a:latin typeface="+mn-lt"/>
              </a:rPr>
              <a:t>mm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643570" y="1957310"/>
            <a:ext cx="3286148" cy="161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smtClean="0">
                <a:solidFill>
                  <a:schemeClr val="bg1"/>
                </a:solidFill>
                <a:latin typeface="+mn-lt"/>
              </a:rPr>
              <a:t>Position of each ball</a:t>
            </a:r>
          </a:p>
          <a:p>
            <a:endParaRPr lang="en-GB" sz="2000" dirty="0" smtClean="0">
              <a:solidFill>
                <a:schemeClr val="bg1"/>
              </a:solidFill>
              <a:latin typeface="+mn-lt"/>
            </a:endParaRPr>
          </a:p>
          <a:p>
            <a:r>
              <a:rPr lang="en-GB" sz="2000" dirty="0" smtClean="0">
                <a:solidFill>
                  <a:schemeClr val="bg1"/>
                </a:solidFill>
                <a:latin typeface="+mn-lt"/>
              </a:rPr>
              <a:t>Δx</a:t>
            </a:r>
            <a:r>
              <a:rPr lang="en-GB" sz="2000" baseline="-25000" dirty="0" smtClean="0">
                <a:solidFill>
                  <a:schemeClr val="bg1"/>
                </a:solidFill>
                <a:latin typeface="+mn-lt"/>
              </a:rPr>
              <a:t>mean</a:t>
            </a:r>
            <a:r>
              <a:rPr lang="en-GB" sz="2000" dirty="0" smtClean="0">
                <a:solidFill>
                  <a:schemeClr val="bg1"/>
                </a:solidFill>
                <a:latin typeface="+mn-lt"/>
              </a:rPr>
              <a:t> = (+0.095 ± 0.059)</a:t>
            </a:r>
            <a:r>
              <a:rPr lang="en-GB" sz="1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000" dirty="0" smtClean="0">
                <a:solidFill>
                  <a:schemeClr val="bg1"/>
                </a:solidFill>
                <a:latin typeface="+mn-lt"/>
              </a:rPr>
              <a:t>mm</a:t>
            </a:r>
          </a:p>
          <a:p>
            <a:pPr lvl="0"/>
            <a:r>
              <a:rPr lang="en-GB" sz="2000" dirty="0" smtClean="0">
                <a:solidFill>
                  <a:schemeClr val="bg1"/>
                </a:solidFill>
                <a:latin typeface="+mn-lt"/>
              </a:rPr>
              <a:t>Δy</a:t>
            </a:r>
            <a:r>
              <a:rPr lang="en-GB" sz="2000" baseline="-25000" dirty="0">
                <a:solidFill>
                  <a:schemeClr val="bg1"/>
                </a:solidFill>
                <a:latin typeface="+mn-lt"/>
              </a:rPr>
              <a:t>mean</a:t>
            </a:r>
            <a:r>
              <a:rPr lang="en-GB" sz="2000" dirty="0" smtClean="0">
                <a:solidFill>
                  <a:schemeClr val="bg1"/>
                </a:solidFill>
                <a:latin typeface="+mn-lt"/>
              </a:rPr>
              <a:t> = ( -0.087 ± 0.100)</a:t>
            </a:r>
            <a:r>
              <a:rPr lang="en-GB" sz="1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000" dirty="0" smtClean="0">
                <a:solidFill>
                  <a:schemeClr val="bg1"/>
                </a:solidFill>
                <a:latin typeface="+mn-lt"/>
              </a:rPr>
              <a:t>mm</a:t>
            </a:r>
          </a:p>
          <a:p>
            <a:pPr lvl="0"/>
            <a:endParaRPr lang="en-GB" sz="2000" dirty="0" smtClean="0">
              <a:solidFill>
                <a:schemeClr val="bg1"/>
              </a:solidFill>
              <a:latin typeface="+mn-lt"/>
            </a:endParaRPr>
          </a:p>
          <a:p>
            <a:pPr lvl="0"/>
            <a:endParaRPr lang="en-GB" sz="2000" dirty="0">
              <a:solidFill>
                <a:schemeClr val="bg1"/>
              </a:solidFill>
              <a:latin typeface="+mn-lt"/>
            </a:endParaRPr>
          </a:p>
          <a:p>
            <a:pPr lvl="0"/>
            <a:endParaRPr lang="en-GB" sz="2000" dirty="0" smtClean="0">
              <a:solidFill>
                <a:schemeClr val="bg1"/>
              </a:solidFill>
              <a:latin typeface="+mn-lt"/>
            </a:endParaRPr>
          </a:p>
          <a:p>
            <a:pPr lvl="0"/>
            <a:endParaRPr lang="en-GB" sz="2000" dirty="0" smtClean="0">
              <a:solidFill>
                <a:schemeClr val="bg1"/>
              </a:solidFill>
              <a:latin typeface="+mn-lt"/>
            </a:endParaRPr>
          </a:p>
          <a:p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188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Production accruracy of the 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4924E6-1547-41E1-8468-994A75171E02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58" y="2524906"/>
            <a:ext cx="4286850" cy="3204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9"/>
          <p:cNvSpPr txBox="1"/>
          <p:nvPr/>
        </p:nvSpPr>
        <p:spPr>
          <a:xfrm>
            <a:off x="5940152" y="1772816"/>
            <a:ext cx="298956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000" b="1" i="1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Results in a different </a:t>
            </a:r>
          </a:p>
          <a:p>
            <a:pPr lvl="0"/>
            <a:r>
              <a:rPr lang="en-GB" sz="2000" b="1" i="1" dirty="0" smtClean="0">
                <a:solidFill>
                  <a:schemeClr val="bg1"/>
                </a:solidFill>
                <a:latin typeface="+mn-lt"/>
                <a:sym typeface="Wingdings" pitchFamily="2" charset="2"/>
              </a:rPr>
              <a:t>corner point</a:t>
            </a:r>
          </a:p>
          <a:p>
            <a:pPr lvl="0"/>
            <a:endParaRPr lang="en-GB" sz="2000" dirty="0" smtClean="0">
              <a:solidFill>
                <a:schemeClr val="bg1"/>
              </a:solidFill>
              <a:latin typeface="+mn-lt"/>
              <a:sym typeface="Wingdings" pitchFamily="2" charset="2"/>
            </a:endParaRPr>
          </a:p>
          <a:p>
            <a:pPr lvl="0"/>
            <a:r>
              <a:rPr lang="en-GB" sz="2000" dirty="0" smtClean="0">
                <a:solidFill>
                  <a:schemeClr val="bg1"/>
                </a:solidFill>
                <a:latin typeface="+mn-lt"/>
              </a:rPr>
              <a:t>Δx = (0.041 ± 0.047)</a:t>
            </a:r>
            <a:r>
              <a:rPr lang="en-GB" sz="1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000" dirty="0" smtClean="0">
                <a:solidFill>
                  <a:schemeClr val="bg1"/>
                </a:solidFill>
                <a:latin typeface="+mn-lt"/>
              </a:rPr>
              <a:t>mm</a:t>
            </a:r>
          </a:p>
          <a:p>
            <a:pPr lvl="0"/>
            <a:r>
              <a:rPr lang="en-GB" sz="2000" dirty="0" smtClean="0">
                <a:solidFill>
                  <a:schemeClr val="bg1"/>
                </a:solidFill>
                <a:latin typeface="+mn-lt"/>
              </a:rPr>
              <a:t>Δy = (0.252 ± 0.082)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  <a:latin typeface="+mn-lt"/>
              </a:rPr>
              <a:t>mm</a:t>
            </a:r>
          </a:p>
          <a:p>
            <a:pPr lvl="0"/>
            <a:r>
              <a:rPr lang="en-GB" sz="2000" dirty="0" smtClean="0">
                <a:solidFill>
                  <a:schemeClr val="bg1"/>
                </a:solidFill>
                <a:latin typeface="+mn-lt"/>
              </a:rPr>
              <a:t>Δ</a:t>
            </a:r>
            <a:r>
              <a:rPr lang="el-GR" sz="2000" dirty="0" smtClean="0">
                <a:solidFill>
                  <a:schemeClr val="bg1"/>
                </a:solidFill>
                <a:latin typeface="+mn-lt"/>
              </a:rPr>
              <a:t>α</a:t>
            </a:r>
            <a:r>
              <a:rPr lang="en-GB" sz="2000" dirty="0" smtClean="0">
                <a:solidFill>
                  <a:schemeClr val="bg1"/>
                </a:solidFill>
                <a:latin typeface="+mn-lt"/>
              </a:rPr>
              <a:t> = (0.051 ± 0.078)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  <a:latin typeface="+mn-lt"/>
              </a:rPr>
              <a:t>°</a:t>
            </a:r>
          </a:p>
          <a:p>
            <a:pPr lvl="0"/>
            <a:endParaRPr lang="en-GB" sz="2000" dirty="0" smtClean="0">
              <a:solidFill>
                <a:schemeClr val="bg1"/>
              </a:solidFill>
              <a:latin typeface="+mn-lt"/>
            </a:endParaRPr>
          </a:p>
          <a:p>
            <a:pPr lvl="0"/>
            <a:endParaRPr lang="en-GB" sz="2000" dirty="0" smtClean="0">
              <a:solidFill>
                <a:schemeClr val="bg1"/>
              </a:solidFill>
              <a:latin typeface="+mn-lt"/>
            </a:endParaRPr>
          </a:p>
          <a:p>
            <a:pPr lvl="0"/>
            <a:r>
              <a:rPr lang="en-GB" sz="2000" b="1" i="1" dirty="0" smtClean="0">
                <a:solidFill>
                  <a:schemeClr val="bg1"/>
                </a:solidFill>
                <a:latin typeface="+mn-lt"/>
              </a:rPr>
              <a:t>Note</a:t>
            </a:r>
          </a:p>
          <a:p>
            <a:pPr lvl="0"/>
            <a:endParaRPr lang="en-GB" sz="2000" dirty="0" smtClean="0">
              <a:solidFill>
                <a:schemeClr val="bg1"/>
              </a:solidFill>
              <a:latin typeface="+mn-lt"/>
            </a:endParaRPr>
          </a:p>
          <a:p>
            <a:pPr lvl="0"/>
            <a:r>
              <a:rPr lang="en-GB" sz="2000" dirty="0" smtClean="0">
                <a:solidFill>
                  <a:schemeClr val="bg1"/>
                </a:solidFill>
                <a:latin typeface="+mn-lt"/>
              </a:rPr>
              <a:t>a 1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  <a:latin typeface="+mn-lt"/>
              </a:rPr>
              <a:t>µm larger ball in diameter changes the angle by 0.004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  <a:latin typeface="+mn-lt"/>
              </a:rPr>
              <a:t>°</a:t>
            </a:r>
          </a:p>
          <a:p>
            <a:pPr lvl="0"/>
            <a:endParaRPr lang="en-GB" sz="2000" dirty="0" smtClean="0">
              <a:solidFill>
                <a:schemeClr val="bg1"/>
              </a:solidFill>
              <a:latin typeface="+mn-lt"/>
            </a:endParaRPr>
          </a:p>
          <a:p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feld 10"/>
          <p:cNvSpPr txBox="1"/>
          <p:nvPr/>
        </p:nvSpPr>
        <p:spPr>
          <a:xfrm>
            <a:off x="357158" y="1484784"/>
            <a:ext cx="5357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  <a:latin typeface="+mn-lt"/>
              </a:rPr>
              <a:t>Δ = Difference between nominal value and </a:t>
            </a:r>
          </a:p>
          <a:p>
            <a:r>
              <a:rPr lang="en-GB" sz="2000" dirty="0" smtClean="0">
                <a:solidFill>
                  <a:schemeClr val="bg1"/>
                </a:solidFill>
                <a:latin typeface="+mn-lt"/>
              </a:rPr>
              <a:t>       measured value</a:t>
            </a:r>
          </a:p>
          <a:p>
            <a:endParaRPr lang="en-GB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111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Bonding accuracy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4924E6-1547-41E1-8468-994A75171E02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49283"/>
            <a:ext cx="7612380" cy="4932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63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status of the SPI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4924E6-1547-41E1-8468-994A75171E02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pic>
        <p:nvPicPr>
          <p:cNvPr id="1026" name="Picture 2" descr="E:\talks\000_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023" y="1500174"/>
            <a:ext cx="1833771" cy="244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E:\photos\bonding_with_template\100616_curved_mirror\000_0001.jpg"/>
          <p:cNvPicPr>
            <a:picLocks noChangeAspect="1" noChangeArrowheads="1"/>
          </p:cNvPicPr>
          <p:nvPr/>
        </p:nvPicPr>
        <p:blipFill>
          <a:blip r:embed="rId3"/>
          <a:srcRect l="18551" r="24735"/>
          <a:stretch>
            <a:fillRect/>
          </a:stretch>
        </p:blipFill>
        <p:spPr bwMode="auto">
          <a:xfrm>
            <a:off x="96394" y="3929066"/>
            <a:ext cx="1832400" cy="2423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rafik 6" descr="IMG_0969.JPG"/>
          <p:cNvPicPr>
            <a:picLocks noChangeAspect="1"/>
          </p:cNvPicPr>
          <p:nvPr/>
        </p:nvPicPr>
        <p:blipFill>
          <a:blip r:embed="rId4"/>
          <a:srcRect l="8467" r="9336"/>
          <a:stretch>
            <a:fillRect/>
          </a:stretch>
        </p:blipFill>
        <p:spPr>
          <a:xfrm>
            <a:off x="1928794" y="1500174"/>
            <a:ext cx="4497630" cy="410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2" name="Gruppieren 21"/>
          <p:cNvGrpSpPr/>
          <p:nvPr/>
        </p:nvGrpSpPr>
        <p:grpSpPr>
          <a:xfrm>
            <a:off x="5774848" y="3214686"/>
            <a:ext cx="3226308" cy="3223284"/>
            <a:chOff x="5774848" y="3214686"/>
            <a:chExt cx="3226308" cy="3223284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74848" y="3214686"/>
              <a:ext cx="3226308" cy="321240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" name="Abgerundetes Rechteck 12"/>
            <p:cNvSpPr/>
            <p:nvPr/>
          </p:nvSpPr>
          <p:spPr>
            <a:xfrm>
              <a:off x="6883124" y="4286256"/>
              <a:ext cx="314327" cy="314327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Abgerundetes Rechteck 14"/>
            <p:cNvSpPr/>
            <p:nvPr/>
          </p:nvSpPr>
          <p:spPr>
            <a:xfrm>
              <a:off x="7008855" y="6123643"/>
              <a:ext cx="314327" cy="314327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Abgerundetes Rechteck 15"/>
            <p:cNvSpPr/>
            <p:nvPr/>
          </p:nvSpPr>
          <p:spPr>
            <a:xfrm>
              <a:off x="7888971" y="5857892"/>
              <a:ext cx="314327" cy="314327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Abgerundetes Rechteck 16"/>
            <p:cNvSpPr/>
            <p:nvPr/>
          </p:nvSpPr>
          <p:spPr>
            <a:xfrm>
              <a:off x="7572396" y="3543301"/>
              <a:ext cx="314327" cy="314327"/>
            </a:xfrm>
            <a:prstGeom prst="round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Abgerundetes Rechteck 17"/>
            <p:cNvSpPr/>
            <p:nvPr/>
          </p:nvSpPr>
          <p:spPr>
            <a:xfrm>
              <a:off x="7134586" y="4000504"/>
              <a:ext cx="314327" cy="314327"/>
            </a:xfrm>
            <a:prstGeom prst="round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Abgerundetes Rechteck 19"/>
            <p:cNvSpPr/>
            <p:nvPr/>
          </p:nvSpPr>
          <p:spPr>
            <a:xfrm>
              <a:off x="6500826" y="5214950"/>
              <a:ext cx="314327" cy="314327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Abgerundetes Rechteck 18"/>
          <p:cNvSpPr>
            <a:spLocks noChangeAspect="1"/>
          </p:cNvSpPr>
          <p:nvPr/>
        </p:nvSpPr>
        <p:spPr>
          <a:xfrm>
            <a:off x="4289106" y="2643182"/>
            <a:ext cx="282894" cy="282894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bgerundetes Rechteck 20"/>
          <p:cNvSpPr>
            <a:spLocks noChangeAspect="1"/>
          </p:cNvSpPr>
          <p:nvPr/>
        </p:nvSpPr>
        <p:spPr>
          <a:xfrm>
            <a:off x="3929058" y="2971800"/>
            <a:ext cx="282894" cy="282894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Abgerundetes Rechteck 23"/>
          <p:cNvSpPr>
            <a:spLocks noChangeAspect="1"/>
          </p:cNvSpPr>
          <p:nvPr/>
        </p:nvSpPr>
        <p:spPr>
          <a:xfrm>
            <a:off x="3646164" y="3217544"/>
            <a:ext cx="282894" cy="282894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Abgerundetes Rechteck 24"/>
          <p:cNvSpPr>
            <a:spLocks noChangeAspect="1"/>
          </p:cNvSpPr>
          <p:nvPr/>
        </p:nvSpPr>
        <p:spPr>
          <a:xfrm>
            <a:off x="3360412" y="3860486"/>
            <a:ext cx="282894" cy="282894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Abgerundetes Rechteck 25"/>
          <p:cNvSpPr>
            <a:spLocks noChangeAspect="1"/>
          </p:cNvSpPr>
          <p:nvPr/>
        </p:nvSpPr>
        <p:spPr>
          <a:xfrm>
            <a:off x="3717602" y="4717742"/>
            <a:ext cx="282894" cy="282894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Abgerundetes Rechteck 26"/>
          <p:cNvSpPr>
            <a:spLocks noChangeAspect="1"/>
          </p:cNvSpPr>
          <p:nvPr/>
        </p:nvSpPr>
        <p:spPr>
          <a:xfrm>
            <a:off x="4646296" y="4431990"/>
            <a:ext cx="282894" cy="282894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smtClean="0"/>
              <a:t>TRA-BOND 2101 sold as “Vacseal“</a:t>
            </a:r>
            <a:endParaRPr lang="de-DE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4924E6-1547-41E1-8468-994A75171E02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464129" y="1560350"/>
            <a:ext cx="6232053" cy="4391615"/>
            <a:chOff x="1043608" y="1340768"/>
            <a:chExt cx="7140893" cy="503205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340768"/>
              <a:ext cx="7140893" cy="50320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5244114" y="1916832"/>
              <a:ext cx="2835276" cy="670055"/>
              <a:chOff x="5316122" y="1916832"/>
              <a:chExt cx="2835276" cy="670055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5703126" y="1916832"/>
                <a:ext cx="2448272" cy="67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 smtClean="0">
                    <a:latin typeface="DejaVu Sans" pitchFamily="34" charset="0"/>
                    <a:ea typeface="DejaVu Sans" pitchFamily="34" charset="0"/>
                    <a:cs typeface="DejaVu Sans" pitchFamily="34" charset="0"/>
                  </a:rPr>
                  <a:t>TRA-BOND 2101</a:t>
                </a:r>
              </a:p>
              <a:p>
                <a:endParaRPr lang="de-DE" sz="800" dirty="0" smtClean="0">
                  <a:latin typeface="DejaVu Sans" pitchFamily="34" charset="0"/>
                  <a:ea typeface="DejaVu Sans" pitchFamily="34" charset="0"/>
                  <a:cs typeface="DejaVu Sans" pitchFamily="34" charset="0"/>
                </a:endParaRPr>
              </a:p>
              <a:p>
                <a:r>
                  <a:rPr lang="de-DE" sz="1200" dirty="0" smtClean="0">
                    <a:latin typeface="DejaVu Sans" pitchFamily="34" charset="0"/>
                    <a:ea typeface="DejaVu Sans" pitchFamily="34" charset="0"/>
                    <a:cs typeface="DejaVu Sans" pitchFamily="34" charset="0"/>
                  </a:rPr>
                  <a:t>Empty vacuum chamber</a:t>
                </a:r>
                <a:endParaRPr lang="de-DE" sz="1200" dirty="0">
                  <a:latin typeface="DejaVu Sans" pitchFamily="34" charset="0"/>
                  <a:ea typeface="DejaVu Sans" pitchFamily="34" charset="0"/>
                  <a:cs typeface="DejaVu Sans" pitchFamily="34" charset="0"/>
                </a:endParaRPr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5316122" y="2060848"/>
                <a:ext cx="360000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5316123" y="2348880"/>
                <a:ext cx="360000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TextBox 12"/>
          <p:cNvSpPr txBox="1"/>
          <p:nvPr/>
        </p:nvSpPr>
        <p:spPr>
          <a:xfrm>
            <a:off x="5724128" y="292494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TRA-BOND 2101 is not vacuum compatible</a:t>
            </a:r>
            <a:endParaRPr lang="de-DE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5" name="Picture 2" descr="D:\Pictures\spi_photos\img_748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5446" r="25891" b="7635"/>
          <a:stretch/>
        </p:blipFill>
        <p:spPr bwMode="auto">
          <a:xfrm>
            <a:off x="172800" y="1556792"/>
            <a:ext cx="2290910" cy="222545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4" name="Oval 13"/>
          <p:cNvSpPr/>
          <p:nvPr/>
        </p:nvSpPr>
        <p:spPr>
          <a:xfrm>
            <a:off x="395536" y="2924944"/>
            <a:ext cx="1512168" cy="323165"/>
          </a:xfrm>
          <a:prstGeom prst="ellipse">
            <a:avLst/>
          </a:prstGeom>
          <a:noFill/>
          <a:ln>
            <a:solidFill>
              <a:schemeClr val="accent5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574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sz="2000" dirty="0" smtClean="0"/>
              <a:t>A brief introduction to the AEI 10</a:t>
            </a:r>
            <a:r>
              <a:rPr lang="de-DE" sz="1000" dirty="0" smtClean="0"/>
              <a:t> </a:t>
            </a:r>
            <a:r>
              <a:rPr lang="de-DE" sz="2000" dirty="0" smtClean="0"/>
              <a:t>m Prototype 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000" dirty="0" smtClean="0"/>
              <a:t>Motivation </a:t>
            </a:r>
            <a:r>
              <a:rPr lang="de-DE" sz="4000" dirty="0" smtClean="0"/>
              <a:t>S</a:t>
            </a:r>
            <a:r>
              <a:rPr lang="de-DE" sz="2000" dirty="0" smtClean="0"/>
              <a:t>uspension </a:t>
            </a:r>
            <a:r>
              <a:rPr lang="de-DE" sz="4000" dirty="0" smtClean="0"/>
              <a:t>P</a:t>
            </a:r>
            <a:r>
              <a:rPr lang="de-DE" sz="2000" dirty="0" smtClean="0"/>
              <a:t>latform </a:t>
            </a:r>
            <a:r>
              <a:rPr lang="de-DE" sz="4000" dirty="0" smtClean="0"/>
              <a:t>I</a:t>
            </a:r>
            <a:r>
              <a:rPr lang="de-DE" sz="2000" dirty="0" smtClean="0"/>
              <a:t>nterferometer</a:t>
            </a:r>
          </a:p>
          <a:p>
            <a:pPr marL="457200" indent="-457200">
              <a:buFont typeface="+mj-lt"/>
              <a:buAutoNum type="arabicPeriod"/>
            </a:pPr>
            <a:endParaRPr lang="de-DE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de-DE" sz="2000" dirty="0" smtClean="0"/>
              <a:t>SPI	</a:t>
            </a:r>
          </a:p>
          <a:p>
            <a:pPr marL="857250" lvl="1" indent="-457200">
              <a:buFont typeface="Wingdings" pitchFamily="2" charset="2"/>
              <a:buChar char="§"/>
            </a:pPr>
            <a:r>
              <a:rPr lang="de-DE" sz="1600" dirty="0" smtClean="0"/>
              <a:t>Optical layout</a:t>
            </a:r>
          </a:p>
          <a:p>
            <a:pPr marL="857250" lvl="1" indent="-457200">
              <a:buFont typeface="Wingdings" pitchFamily="2" charset="2"/>
              <a:buChar char="§"/>
            </a:pPr>
            <a:r>
              <a:rPr lang="de-DE" sz="1600" dirty="0" smtClean="0"/>
              <a:t>Construction</a:t>
            </a:r>
          </a:p>
          <a:p>
            <a:pPr marL="857250" lvl="1" indent="-457200">
              <a:buFont typeface="Wingdings" pitchFamily="2" charset="2"/>
              <a:buChar char="§"/>
            </a:pPr>
            <a:r>
              <a:rPr lang="de-DE" sz="1600" dirty="0" smtClean="0"/>
              <a:t>Vacseal</a:t>
            </a:r>
          </a:p>
          <a:p>
            <a:pPr marL="857250" lvl="1" indent="-457200">
              <a:buFont typeface="Wingdings" pitchFamily="2" charset="2"/>
              <a:buChar char="§"/>
            </a:pPr>
            <a:r>
              <a:rPr lang="de-DE" sz="1600" dirty="0" smtClean="0"/>
              <a:t>Pointing noise of fibre injectors</a:t>
            </a:r>
          </a:p>
          <a:p>
            <a:pPr marL="857250" lvl="1" indent="-457200">
              <a:buFont typeface="Wingdings" pitchFamily="2" charset="2"/>
              <a:buChar char="§"/>
            </a:pPr>
            <a:r>
              <a:rPr lang="de-DE" sz="1600" dirty="0" smtClean="0"/>
              <a:t>Phase meter interface </a:t>
            </a:r>
          </a:p>
          <a:p>
            <a:pPr marL="857250" lvl="1" indent="-457200">
              <a:buFont typeface="Wingdings" pitchFamily="2" charset="2"/>
              <a:buChar char="§"/>
            </a:pPr>
            <a:endParaRPr lang="de-DE" sz="1600" dirty="0"/>
          </a:p>
          <a:p>
            <a:pPr marL="457200" indent="-457200">
              <a:buFont typeface="+mj-lt"/>
              <a:buAutoNum type="arabicPeriod"/>
            </a:pPr>
            <a:r>
              <a:rPr lang="de-DE" sz="2000" dirty="0" smtClean="0"/>
              <a:t>Lessons learned</a:t>
            </a:r>
            <a:endParaRPr lang="de-DE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4924E6-1547-41E1-8468-994A75171E02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415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6077926"/>
              </p:ext>
            </p:extLst>
          </p:nvPr>
        </p:nvGraphicFramePr>
        <p:xfrm>
          <a:off x="-108520" y="393305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0313877"/>
              </p:ext>
            </p:extLst>
          </p:nvPr>
        </p:nvGraphicFramePr>
        <p:xfrm>
          <a:off x="3972953" y="1268760"/>
          <a:ext cx="5184576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285728"/>
            <a:ext cx="7640912" cy="725470"/>
          </a:xfrm>
        </p:spPr>
        <p:txBody>
          <a:bodyPr/>
          <a:lstStyle/>
          <a:p>
            <a:r>
              <a:rPr lang="de-DE" sz="3100" dirty="0" smtClean="0"/>
              <a:t>MASTERBOND EP30-2 covers TRA-BOND 2101</a:t>
            </a:r>
            <a:endParaRPr lang="de-DE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4924E6-1547-41E1-8468-994A75171E02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cxnSp>
        <p:nvCxnSpPr>
          <p:cNvPr id="10" name="Gerade Verbindung 11"/>
          <p:cNvCxnSpPr/>
          <p:nvPr/>
        </p:nvCxnSpPr>
        <p:spPr>
          <a:xfrm>
            <a:off x="0" y="6570663"/>
            <a:ext cx="9144000" cy="1587"/>
          </a:xfrm>
          <a:prstGeom prst="line">
            <a:avLst/>
          </a:prstGeom>
          <a:ln w="254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:\Pictures\20110504_glue\CIMG0977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116632"/>
            <a:ext cx="5638036" cy="4228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78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285728"/>
            <a:ext cx="7640912" cy="725470"/>
          </a:xfrm>
        </p:spPr>
        <p:txBody>
          <a:bodyPr/>
          <a:lstStyle/>
          <a:p>
            <a:r>
              <a:rPr lang="de-DE" sz="3400" dirty="0" smtClean="0"/>
              <a:t>TRA-BOND 2151 covers TRA-BOND 2101</a:t>
            </a:r>
            <a:endParaRPr lang="de-DE" sz="3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4924E6-1547-41E1-8468-994A75171E02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9939849"/>
              </p:ext>
            </p:extLst>
          </p:nvPr>
        </p:nvGraphicFramePr>
        <p:xfrm>
          <a:off x="3692739" y="1196752"/>
          <a:ext cx="5419725" cy="3762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8279214"/>
              </p:ext>
            </p:extLst>
          </p:nvPr>
        </p:nvGraphicFramePr>
        <p:xfrm>
          <a:off x="0" y="393305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2" name="Gerade Verbindung 11"/>
          <p:cNvCxnSpPr/>
          <p:nvPr/>
        </p:nvCxnSpPr>
        <p:spPr>
          <a:xfrm>
            <a:off x="0" y="6570663"/>
            <a:ext cx="9144000" cy="1587"/>
          </a:xfrm>
          <a:prstGeom prst="line">
            <a:avLst/>
          </a:prstGeom>
          <a:ln w="254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716913" y="4814888"/>
            <a:ext cx="38164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5"/>
                </a:solidFill>
                <a:latin typeface="+mn-lt"/>
              </a:rPr>
              <a:t>Two orders of magnitude less of long  hydrocarbon chains</a:t>
            </a:r>
          </a:p>
          <a:p>
            <a:endParaRPr lang="en-GB" sz="20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marL="342900" indent="-342900">
              <a:buFont typeface="Wingdings"/>
              <a:buChar char="à"/>
            </a:pP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sym typeface="Wingdings" pitchFamily="2" charset="2"/>
              </a:rPr>
              <a:t>I will cover the TRA-BOND 2101 </a:t>
            </a:r>
          </a:p>
          <a:p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  <a:sym typeface="Wingdings" pitchFamily="2" charset="2"/>
              </a:rPr>
              <a:t>      spots with TRA-BOND 2151</a:t>
            </a:r>
            <a:endParaRPr lang="en-GB" sz="20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2050" name="Picture 2" descr="D:\Pictures\20110504_glue\CIMG0988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097" y="-459432"/>
            <a:ext cx="7392821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06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1227600"/>
            <a:ext cx="5337810" cy="5332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00166" y="285728"/>
            <a:ext cx="7472386" cy="725470"/>
          </a:xfrm>
        </p:spPr>
        <p:txBody>
          <a:bodyPr/>
          <a:lstStyle/>
          <a:p>
            <a:r>
              <a:rPr lang="en-GB" dirty="0" smtClean="0"/>
              <a:t>Pointing noise of fibre injectors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4924E6-1547-41E1-8468-994A75171E02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12" name="Abgerundetes Rechteck 11"/>
          <p:cNvSpPr/>
          <p:nvPr/>
        </p:nvSpPr>
        <p:spPr>
          <a:xfrm>
            <a:off x="5266340" y="3143248"/>
            <a:ext cx="500066" cy="571504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Abgerundetes Rechteck 12"/>
          <p:cNvSpPr/>
          <p:nvPr/>
        </p:nvSpPr>
        <p:spPr>
          <a:xfrm>
            <a:off x="6909414" y="1357298"/>
            <a:ext cx="571504" cy="571504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>
            <a:off x="5194918" y="1545258"/>
            <a:ext cx="2357438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 smtClean="0">
                <a:latin typeface="+mn-lt"/>
                <a:cs typeface="+mn-cs"/>
              </a:rPr>
              <a:t>                 Central </a:t>
            </a:r>
            <a:r>
              <a:rPr lang="de-DE" sz="1200" b="1" dirty="0" err="1" smtClean="0">
                <a:latin typeface="+mn-lt"/>
                <a:cs typeface="+mn-cs"/>
              </a:rPr>
              <a:t>table</a:t>
            </a:r>
            <a:endParaRPr lang="en-GB" sz="1200" b="1" dirty="0">
              <a:latin typeface="+mn-lt"/>
              <a:cs typeface="+mn-cs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500842" y="6000768"/>
            <a:ext cx="11429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 smtClean="0">
                <a:latin typeface="+mn-lt"/>
                <a:cs typeface="+mn-cs"/>
              </a:rPr>
              <a:t>   South </a:t>
            </a:r>
            <a:r>
              <a:rPr lang="de-DE" sz="1200" b="1" dirty="0" err="1" smtClean="0">
                <a:latin typeface="+mn-lt"/>
                <a:cs typeface="+mn-cs"/>
              </a:rPr>
              <a:t>table</a:t>
            </a:r>
            <a:endParaRPr lang="en-GB" sz="1200" b="1" dirty="0">
              <a:latin typeface="+mn-lt"/>
              <a:cs typeface="+mn-cs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786182" y="3000372"/>
            <a:ext cx="369332" cy="928694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 smtClean="0">
                <a:latin typeface="+mn-lt"/>
                <a:cs typeface="+mn-cs"/>
              </a:rPr>
              <a:t>   West </a:t>
            </a:r>
            <a:r>
              <a:rPr lang="de-DE" sz="1200" b="1" dirty="0" err="1" smtClean="0">
                <a:latin typeface="+mn-lt"/>
                <a:cs typeface="+mn-cs"/>
              </a:rPr>
              <a:t>table</a:t>
            </a:r>
            <a:endParaRPr lang="en-GB" sz="1200" b="1" dirty="0">
              <a:latin typeface="+mn-lt"/>
              <a:cs typeface="+mn-cs"/>
            </a:endParaRPr>
          </a:p>
        </p:txBody>
      </p:sp>
      <p:sp>
        <p:nvSpPr>
          <p:cNvPr id="17" name="Abgerundetes Rechteck 16"/>
          <p:cNvSpPr/>
          <p:nvPr/>
        </p:nvSpPr>
        <p:spPr>
          <a:xfrm>
            <a:off x="5052026" y="1785926"/>
            <a:ext cx="357190" cy="42862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8596" y="2643182"/>
            <a:ext cx="3669030" cy="355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Abgerundetes Rechteck 24"/>
          <p:cNvSpPr/>
          <p:nvPr/>
        </p:nvSpPr>
        <p:spPr>
          <a:xfrm>
            <a:off x="428596" y="2643182"/>
            <a:ext cx="3643338" cy="357190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7" name="Gerade Verbindung 26"/>
          <p:cNvCxnSpPr/>
          <p:nvPr/>
        </p:nvCxnSpPr>
        <p:spPr>
          <a:xfrm rot="10800000" flipV="1">
            <a:off x="1000100" y="1857364"/>
            <a:ext cx="4071966" cy="78581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 rot="5400000">
            <a:off x="3000364" y="3286124"/>
            <a:ext cx="3429024" cy="128588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Nach rechts gekrümmter Pfeil 23"/>
          <p:cNvSpPr/>
          <p:nvPr/>
        </p:nvSpPr>
        <p:spPr>
          <a:xfrm>
            <a:off x="4766274" y="1440000"/>
            <a:ext cx="731520" cy="1216152"/>
          </a:xfrm>
          <a:prstGeom prst="curved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950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1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85852" y="285728"/>
            <a:ext cx="7686700" cy="725470"/>
          </a:xfrm>
        </p:spPr>
        <p:txBody>
          <a:bodyPr/>
          <a:lstStyle/>
          <a:p>
            <a:r>
              <a:rPr lang="en-GB" dirty="0" smtClean="0"/>
              <a:t>Pointing noise of fibre injectors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2328850" cy="4525963"/>
          </a:xfrm>
        </p:spPr>
        <p:txBody>
          <a:bodyPr/>
          <a:lstStyle/>
          <a:p>
            <a:pPr>
              <a:buNone/>
            </a:pPr>
            <a:endParaRPr lang="en-GB" sz="1000" dirty="0" smtClean="0"/>
          </a:p>
          <a:p>
            <a:pPr>
              <a:buNone/>
            </a:pPr>
            <a:r>
              <a:rPr lang="en-GB" sz="2000" dirty="0" smtClean="0"/>
              <a:t>In simulation</a:t>
            </a:r>
          </a:p>
          <a:p>
            <a:r>
              <a:rPr lang="en-GB" sz="2000" dirty="0" smtClean="0"/>
              <a:t>reference beam at fix position</a:t>
            </a:r>
          </a:p>
          <a:p>
            <a:r>
              <a:rPr lang="en-GB" sz="2000" dirty="0" smtClean="0"/>
              <a:t>measurement beam rotated</a:t>
            </a:r>
          </a:p>
          <a:p>
            <a:endParaRPr lang="en-GB" sz="2000" dirty="0" smtClean="0"/>
          </a:p>
          <a:p>
            <a:pPr>
              <a:buFont typeface="Wingdings" pitchFamily="2" charset="2"/>
              <a:buChar char="à"/>
            </a:pPr>
            <a:r>
              <a:rPr lang="en-GB" sz="2000" dirty="0" smtClean="0">
                <a:sym typeface="Wingdings" pitchFamily="2" charset="2"/>
              </a:rPr>
              <a:t>To reach the design goal of </a:t>
            </a:r>
          </a:p>
          <a:p>
            <a:pPr>
              <a:buNone/>
            </a:pPr>
            <a:r>
              <a:rPr lang="en-GB" sz="2000" dirty="0" smtClean="0">
                <a:sym typeface="Wingdings" pitchFamily="2" charset="2"/>
              </a:rPr>
              <a:t>	10</a:t>
            </a:r>
            <a:r>
              <a:rPr lang="en-GB" sz="1000" dirty="0" smtClean="0">
                <a:sym typeface="Wingdings" pitchFamily="2" charset="2"/>
              </a:rPr>
              <a:t> </a:t>
            </a:r>
            <a:r>
              <a:rPr lang="en-GB" sz="2000" dirty="0" smtClean="0">
                <a:sym typeface="Wingdings" pitchFamily="2" charset="2"/>
              </a:rPr>
              <a:t>nrad, the</a:t>
            </a:r>
          </a:p>
          <a:p>
            <a:pPr>
              <a:buNone/>
            </a:pPr>
            <a:r>
              <a:rPr lang="en-GB" sz="2000" dirty="0" smtClean="0">
                <a:sym typeface="Wingdings" pitchFamily="2" charset="2"/>
              </a:rPr>
              <a:t>	beam pointing</a:t>
            </a:r>
          </a:p>
          <a:p>
            <a:pPr>
              <a:buNone/>
            </a:pPr>
            <a:r>
              <a:rPr lang="en-GB" sz="2000" dirty="0" smtClean="0">
                <a:sym typeface="Wingdings" pitchFamily="2" charset="2"/>
              </a:rPr>
              <a:t>	noise has to be </a:t>
            </a:r>
          </a:p>
          <a:p>
            <a:pPr>
              <a:buNone/>
            </a:pPr>
            <a:r>
              <a:rPr lang="en-GB" sz="2000" dirty="0" smtClean="0">
                <a:sym typeface="Wingdings" pitchFamily="2" charset="2"/>
              </a:rPr>
              <a:t>	below 0.62</a:t>
            </a:r>
            <a:r>
              <a:rPr lang="en-GB" sz="1000" dirty="0" smtClean="0">
                <a:sym typeface="Wingdings" pitchFamily="2" charset="2"/>
              </a:rPr>
              <a:t> </a:t>
            </a:r>
            <a:r>
              <a:rPr lang="en-GB" sz="2000" dirty="0" smtClean="0">
                <a:sym typeface="Wingdings" pitchFamily="2" charset="2"/>
              </a:rPr>
              <a:t>nrad</a:t>
            </a:r>
            <a:endParaRPr lang="en-GB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4924E6-1547-41E1-8468-994A75171E02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1428736"/>
            <a:ext cx="5883974" cy="494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82262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8728" y="285728"/>
            <a:ext cx="7543824" cy="725470"/>
          </a:xfrm>
        </p:spPr>
        <p:txBody>
          <a:bodyPr/>
          <a:lstStyle/>
          <a:p>
            <a:r>
              <a:rPr lang="en-GB" dirty="0" smtClean="0"/>
              <a:t>Pointing noise of fibre injectors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4924E6-1547-41E1-8468-994A75171E02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457200" y="1600200"/>
            <a:ext cx="261460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 smtClean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Quadrant 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photodiodes</a:t>
            </a:r>
            <a:endParaRPr lang="en-GB" sz="2000" dirty="0" smtClean="0">
              <a:solidFill>
                <a:srgbClr val="F2F2F2"/>
              </a:solidFill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will be placed about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60</a:t>
            </a:r>
            <a:r>
              <a:rPr kumimoji="0" lang="en-GB" sz="1000" b="0" i="0" u="none" strike="noStrike" kern="1200" cap="none" spc="0" normalizeH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cm from the</a:t>
            </a:r>
            <a:endParaRPr lang="en-GB" sz="2000" dirty="0" smtClean="0">
              <a:solidFill>
                <a:srgbClr val="F2F2F2"/>
              </a:solidFill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Clearceram baseplate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0400" y="1234800"/>
            <a:ext cx="5340918" cy="533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feld 16"/>
          <p:cNvSpPr txBox="1"/>
          <p:nvPr/>
        </p:nvSpPr>
        <p:spPr>
          <a:xfrm>
            <a:off x="5000400" y="1580365"/>
            <a:ext cx="2357438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latin typeface="+mn-lt"/>
                <a:cs typeface="+mn-cs"/>
              </a:rPr>
              <a:t>   	Central table</a:t>
            </a:r>
            <a:endParaRPr lang="en-US" sz="1200" b="1" dirty="0">
              <a:latin typeface="+mn-lt"/>
              <a:cs typeface="+mn-cs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429144" y="6080959"/>
            <a:ext cx="11429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 smtClean="0">
                <a:latin typeface="+mn-lt"/>
                <a:cs typeface="+mn-cs"/>
              </a:rPr>
              <a:t>   South </a:t>
            </a:r>
            <a:r>
              <a:rPr lang="en-US" sz="1200" b="1" dirty="0" smtClean="0">
                <a:latin typeface="+mn-lt"/>
                <a:cs typeface="+mn-cs"/>
              </a:rPr>
              <a:t>table</a:t>
            </a:r>
            <a:endParaRPr lang="en-US" sz="1200" b="1" dirty="0">
              <a:latin typeface="+mn-lt"/>
              <a:cs typeface="+mn-cs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702602" y="3000372"/>
            <a:ext cx="369332" cy="928694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latin typeface="+mn-lt"/>
                <a:cs typeface="+mn-cs"/>
              </a:rPr>
              <a:t>   West table</a:t>
            </a:r>
            <a:endParaRPr lang="en-US" sz="1200" b="1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0533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85918" y="285728"/>
            <a:ext cx="7186634" cy="72547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Phase determination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72452" cy="4829196"/>
          </a:xfrm>
          <a:ln>
            <a:noFill/>
          </a:ln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/>
              <a:t>Phase is extracted from heterodyne</a:t>
            </a:r>
          </a:p>
          <a:p>
            <a:pPr>
              <a:buNone/>
            </a:pPr>
            <a:r>
              <a:rPr lang="en-US" dirty="0" smtClean="0"/>
              <a:t>signal by use of an hardware phase</a:t>
            </a:r>
          </a:p>
          <a:p>
            <a:pPr>
              <a:buNone/>
            </a:pPr>
            <a:r>
              <a:rPr lang="en-US" dirty="0" smtClean="0"/>
              <a:t>meter based on FPGA chips</a:t>
            </a:r>
          </a:p>
          <a:p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Preamplifier and A/D conversion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sym typeface="Wingdings" pitchFamily="2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ym typeface="Wingdings" pitchFamily="2" charset="2"/>
              </a:rPr>
              <a:t>Single bin discrete Fourier transform </a:t>
            </a:r>
          </a:p>
          <a:p>
            <a:pPr marL="971550" lvl="1" indent="-514350"/>
            <a:r>
              <a:rPr lang="en-US" dirty="0" smtClean="0">
                <a:sym typeface="Wingdings" pitchFamily="2" charset="2"/>
              </a:rPr>
              <a:t>Fourier transform at only one frequency</a:t>
            </a:r>
          </a:p>
          <a:p>
            <a:pPr marL="971550" lvl="1" indent="-514350"/>
            <a:r>
              <a:rPr lang="en-US" dirty="0" smtClean="0">
                <a:sym typeface="Wingdings" pitchFamily="2" charset="2"/>
              </a:rPr>
              <a:t> complex amplitude of PD signal at f</a:t>
            </a:r>
            <a:r>
              <a:rPr lang="en-US" sz="3400" baseline="-25000" dirty="0" smtClean="0">
                <a:sym typeface="Wingdings" pitchFamily="2" charset="2"/>
              </a:rPr>
              <a:t>het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 smtClean="0">
              <a:sym typeface="Wingdings" pitchFamily="2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5"/>
                </a:solidFill>
                <a:sym typeface="Wingdings" pitchFamily="2" charset="2"/>
              </a:rPr>
              <a:t>Data transfer from phase meter via phase meter interface (PMI) (equipped with Ethernet port) to aLIGO CDS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sym typeface="Wingdings" pitchFamily="2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ym typeface="Wingdings" pitchFamily="2" charset="2"/>
              </a:rPr>
              <a:t>Signal combination of each QPD quadrant leads to phase, DC, Differential Wavefront Sensing (DWS) and contrast information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7CF9B-6304-4AB2-AA42-A5D925D0B094}" type="slidenum">
              <a:rPr lang="de-DE" smtClean="0"/>
              <a:pPr/>
              <a:t>25</a:t>
            </a:fld>
            <a:endParaRPr lang="de-DE" dirty="0"/>
          </a:p>
        </p:txBody>
      </p:sp>
      <p:grpSp>
        <p:nvGrpSpPr>
          <p:cNvPr id="15" name="Group 14"/>
          <p:cNvGrpSpPr/>
          <p:nvPr/>
        </p:nvGrpSpPr>
        <p:grpSpPr>
          <a:xfrm>
            <a:off x="4545614" y="1500174"/>
            <a:ext cx="4598418" cy="2260519"/>
            <a:chOff x="4545614" y="1500174"/>
            <a:chExt cx="4598418" cy="2260519"/>
          </a:xfrm>
        </p:grpSpPr>
        <p:grpSp>
          <p:nvGrpSpPr>
            <p:cNvPr id="6" name="Gruppieren 5"/>
            <p:cNvGrpSpPr>
              <a:grpSpLocks noChangeAspect="1"/>
            </p:cNvGrpSpPr>
            <p:nvPr/>
          </p:nvGrpSpPr>
          <p:grpSpPr>
            <a:xfrm>
              <a:off x="4545614" y="1500174"/>
              <a:ext cx="4598418" cy="2260519"/>
              <a:chOff x="20156" y="1785927"/>
              <a:chExt cx="9123847" cy="4485157"/>
            </a:xfrm>
          </p:grpSpPr>
          <p:pic>
            <p:nvPicPr>
              <p:cNvPr id="8" name="Picture 6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428730" y="2000241"/>
                <a:ext cx="6072231" cy="42708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colorTemperature colorTemp="7200"/>
                        </a14:imgEffect>
                        <a14:imgEffect>
                          <a14:brightnessContrast bright="-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56" y="1954802"/>
                <a:ext cx="1837201" cy="213398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colorTemperature colorTemp="72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6715128" y="1449377"/>
                <a:ext cx="2092326" cy="276542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cxnSp>
            <p:nvCxnSpPr>
              <p:cNvPr id="12" name="Gerade Verbindung mit Pfeil 11"/>
              <p:cNvCxnSpPr/>
              <p:nvPr/>
            </p:nvCxnSpPr>
            <p:spPr>
              <a:xfrm rot="10800000">
                <a:off x="1428730" y="3500439"/>
                <a:ext cx="642943" cy="71438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arrow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Gerade Verbindung mit Pfeil 13"/>
              <p:cNvCxnSpPr/>
              <p:nvPr/>
            </p:nvCxnSpPr>
            <p:spPr>
              <a:xfrm rot="5400000" flipH="1" flipV="1">
                <a:off x="6858016" y="3500438"/>
                <a:ext cx="1714512" cy="1428760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arrow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Arrow Connector 4"/>
            <p:cNvCxnSpPr/>
            <p:nvPr/>
          </p:nvCxnSpPr>
          <p:spPr>
            <a:xfrm flipV="1">
              <a:off x="6948264" y="1844824"/>
              <a:ext cx="1224136" cy="278226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arrow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2" descr="C:\Users\kadahl\AppData\Local\Temp\notesE61C0F\pmi_output_0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695303" cy="478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10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Please, remember ...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sz="2700" dirty="0" smtClean="0"/>
              <a:t>... don‘t buy „Vacseal“ from Vacom. It is TRA-BOND 2101 which is not vacuum compatible.</a:t>
            </a:r>
          </a:p>
          <a:p>
            <a:endParaRPr lang="de-DE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4924E6-1547-41E1-8468-994A75171E02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426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29375D-FA54-40DC-ACAB-04052C869850}" type="slidenum">
              <a:rPr lang="de-DE"/>
              <a:pPr>
                <a:defRPr/>
              </a:pPr>
              <a:t>27</a:t>
            </a:fld>
            <a:endParaRPr lang="de-DE"/>
          </a:p>
        </p:txBody>
      </p:sp>
      <p:cxnSp>
        <p:nvCxnSpPr>
          <p:cNvPr id="5" name="Gerade Verbindung 11"/>
          <p:cNvCxnSpPr/>
          <p:nvPr/>
        </p:nvCxnSpPr>
        <p:spPr>
          <a:xfrm rot="10800000" flipV="1">
            <a:off x="8572500" y="5643563"/>
            <a:ext cx="571500" cy="0"/>
          </a:xfrm>
          <a:prstGeom prst="line">
            <a:avLst/>
          </a:prstGeom>
          <a:ln>
            <a:solidFill>
              <a:srgbClr val="8C020F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Gerade Verbindung 15"/>
          <p:cNvCxnSpPr/>
          <p:nvPr/>
        </p:nvCxnSpPr>
        <p:spPr>
          <a:xfrm rot="10800000">
            <a:off x="7858125" y="5500688"/>
            <a:ext cx="1285875" cy="1587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itel 1"/>
          <p:cNvSpPr txBox="1">
            <a:spLocks/>
          </p:cNvSpPr>
          <p:nvPr/>
        </p:nvSpPr>
        <p:spPr>
          <a:xfrm>
            <a:off x="722313" y="3714750"/>
            <a:ext cx="7772400" cy="13620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GB" sz="4400" b="1" cap="small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Thank you for your </a:t>
            </a:r>
            <a:r>
              <a:rPr lang="en-GB" sz="4400" b="1" cap="small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attention.</a:t>
            </a:r>
            <a:endParaRPr lang="en-GB" sz="4400" b="1" cap="small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571875" y="4802188"/>
            <a:ext cx="4929188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449263" fontAlgn="auto"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100000"/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800" b="1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  <a:p>
            <a:pPr algn="r" defTabSz="449263" fontAlgn="auto">
              <a:spcBef>
                <a:spcPts val="0"/>
              </a:spcBef>
              <a:spcAft>
                <a:spcPts val="0"/>
              </a:spcAft>
              <a:buClr>
                <a:srgbClr val="3333CC"/>
              </a:buClr>
              <a:buSzPct val="100000"/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b="1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      </a:t>
            </a:r>
            <a:r>
              <a:rPr lang="en-GB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http://10m-prototype.aei.uni-hannover.de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1" dirty="0"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panokorrsmal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03625"/>
            <a:ext cx="91440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itel 1"/>
          <p:cNvSpPr>
            <a:spLocks noGrp="1"/>
          </p:cNvSpPr>
          <p:nvPr>
            <p:ph type="title"/>
          </p:nvPr>
        </p:nvSpPr>
        <p:spPr>
          <a:xfrm>
            <a:off x="1357291" y="285750"/>
            <a:ext cx="7615260" cy="725488"/>
          </a:xfrm>
        </p:spPr>
        <p:txBody>
          <a:bodyPr/>
          <a:lstStyle/>
          <a:p>
            <a:r>
              <a:rPr lang="de-DE" sz="3600" dirty="0" smtClean="0"/>
              <a:t>AEI 10</a:t>
            </a:r>
            <a:r>
              <a:rPr lang="de-DE" sz="1800" dirty="0" smtClean="0"/>
              <a:t> </a:t>
            </a:r>
            <a:r>
              <a:rPr lang="de-DE" sz="3600" dirty="0" smtClean="0"/>
              <a:t>m Prototype</a:t>
            </a:r>
            <a:endParaRPr lang="en-GB" sz="3600" dirty="0" smtClean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5A93CC-6EDB-4F03-BCE7-CA0D7A62C276}" type="slidenum">
              <a:rPr lang="de-DE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58204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GB" sz="2000" dirty="0" smtClean="0"/>
              <a:t>The AEI 10</a:t>
            </a:r>
            <a:r>
              <a:rPr lang="en-GB" sz="1000" dirty="0" smtClean="0"/>
              <a:t> </a:t>
            </a:r>
            <a:r>
              <a:rPr lang="en-GB" sz="2000" dirty="0" smtClean="0"/>
              <a:t>m Prototype will provide </a:t>
            </a:r>
            <a:r>
              <a:rPr lang="en-GB" sz="2000" b="1" i="1" dirty="0" smtClean="0"/>
              <a:t>ultra-low displacement noise testing environment</a:t>
            </a:r>
          </a:p>
          <a:p>
            <a:pPr>
              <a:buFont typeface="Arial" charset="0"/>
              <a:buNone/>
            </a:pPr>
            <a:endParaRPr lang="en-GB" sz="500" b="1" i="1" dirty="0" smtClean="0"/>
          </a:p>
          <a:p>
            <a:pPr lvl="1"/>
            <a:r>
              <a:rPr lang="en-GB" sz="2000" dirty="0" smtClean="0"/>
              <a:t>To probe at (and later go beyond) the standard quantum limit </a:t>
            </a:r>
          </a:p>
          <a:p>
            <a:pPr lvl="1"/>
            <a:r>
              <a:rPr lang="en-GB" sz="2000" dirty="0" smtClean="0"/>
              <a:t>Prove new techniques, e.g. Khalili cavity</a:t>
            </a:r>
          </a:p>
          <a:p>
            <a:pPr lvl="1"/>
            <a:r>
              <a:rPr lang="en-GB" sz="2000" dirty="0" smtClean="0"/>
              <a:t>For GRACE follow-on and LISA related experiments </a:t>
            </a:r>
          </a:p>
          <a:p>
            <a:pPr lvl="1"/>
            <a:r>
              <a:rPr lang="en-GB" sz="2000" dirty="0" smtClean="0"/>
              <a:t>Train people for GEO-HF</a:t>
            </a:r>
          </a:p>
          <a:p>
            <a:endParaRPr lang="en-GB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6" y="1571612"/>
            <a:ext cx="9144000" cy="497573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Vacuum system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7CF9B-6304-4AB2-AA42-A5D925D0B094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2659576" y="2201283"/>
            <a:ext cx="15552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Tubes: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1.5 m diameter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6786592" y="1772655"/>
            <a:ext cx="19606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Volume </a:t>
            </a:r>
            <a:r>
              <a:rPr lang="en-GB" sz="1600" dirty="0" smtClean="0">
                <a:solidFill>
                  <a:schemeClr val="bg1"/>
                </a:solidFill>
              </a:rPr>
              <a:t>ca. 100 m</a:t>
            </a:r>
            <a:r>
              <a:rPr lang="en-GB" sz="1600" baseline="30000" dirty="0" smtClean="0">
                <a:solidFill>
                  <a:schemeClr val="bg1"/>
                </a:solidFill>
              </a:rPr>
              <a:t>3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22 </a:t>
            </a:r>
            <a:r>
              <a:rPr lang="en-GB" sz="1600" dirty="0">
                <a:solidFill>
                  <a:schemeClr val="bg1"/>
                </a:solidFill>
              </a:rPr>
              <a:t>t stainless steel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175402" y="2857496"/>
            <a:ext cx="23213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Tanks: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3 m diameter, 3.4 m tall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466713" y="1844093"/>
            <a:ext cx="20978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Tank centers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separated by 11.65m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468344" y="5645173"/>
            <a:ext cx="86042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C000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/>
                </a:solidFill>
              </a:rPr>
              <a:t> Roughing: One 170 l/s screw pump</a:t>
            </a: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/>
                </a:solidFill>
              </a:rPr>
              <a:t> Main pumps: Two 2000 l/s turbo-molecular pumps</a:t>
            </a: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/>
                </a:solidFill>
              </a:rPr>
              <a:t> Backing and differential pumping: Two scroll pumps </a:t>
            </a:r>
          </a:p>
          <a:p>
            <a:pPr>
              <a:buClr>
                <a:srgbClr val="CC0000"/>
              </a:buClr>
              <a:buFont typeface="Wingdings" pitchFamily="2" charset="2"/>
              <a:buNone/>
            </a:pP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68344" y="4500570"/>
            <a:ext cx="86042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C0000"/>
              </a:buClr>
              <a:buFont typeface="Wingdings" pitchFamily="2" charset="2"/>
              <a:buNone/>
            </a:pPr>
            <a:endParaRPr lang="en-GB" sz="1600" dirty="0" smtClean="0">
              <a:solidFill>
                <a:schemeClr val="bg1"/>
              </a:solidFill>
            </a:endParaRP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/>
                </a:solidFill>
              </a:rPr>
              <a:t> 10</a:t>
            </a:r>
            <a:r>
              <a:rPr lang="en-GB" sz="1600" baseline="30000" dirty="0" smtClean="0">
                <a:solidFill>
                  <a:schemeClr val="bg1"/>
                </a:solidFill>
              </a:rPr>
              <a:t>-6</a:t>
            </a:r>
            <a:r>
              <a:rPr lang="en-GB" sz="1600" dirty="0" smtClean="0">
                <a:solidFill>
                  <a:schemeClr val="bg1"/>
                </a:solidFill>
              </a:rPr>
              <a:t> mbar after about 12 hours</a:t>
            </a: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bg1"/>
                </a:solidFill>
              </a:rPr>
              <a:t> 10</a:t>
            </a:r>
            <a:r>
              <a:rPr lang="en-GB" sz="1600" baseline="30000" dirty="0" smtClean="0">
                <a:solidFill>
                  <a:schemeClr val="bg1"/>
                </a:solidFill>
              </a:rPr>
              <a:t>-7</a:t>
            </a:r>
            <a:r>
              <a:rPr lang="en-GB" sz="1600" dirty="0" smtClean="0">
                <a:solidFill>
                  <a:schemeClr val="bg1"/>
                </a:solidFill>
              </a:rPr>
              <a:t> mbar after about 2 weeks </a:t>
            </a:r>
          </a:p>
          <a:p>
            <a:pPr>
              <a:buClr>
                <a:srgbClr val="CC0000"/>
              </a:buClr>
            </a:pPr>
            <a:r>
              <a:rPr lang="en-GB" sz="1600" dirty="0" smtClean="0">
                <a:solidFill>
                  <a:schemeClr val="bg1"/>
                </a:solidFill>
              </a:rPr>
              <a:t>   of pumping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</a:t>
            </a:r>
            <a:r>
              <a:rPr lang="en-GB" sz="3100" dirty="0" smtClean="0"/>
              <a:t>eismic</a:t>
            </a:r>
            <a:r>
              <a:rPr lang="en-GB" dirty="0" smtClean="0"/>
              <a:t> A</a:t>
            </a:r>
            <a:r>
              <a:rPr lang="en-GB" sz="3100" dirty="0" smtClean="0"/>
              <a:t>ttenuation</a:t>
            </a:r>
            <a:r>
              <a:rPr lang="en-GB" dirty="0" smtClean="0"/>
              <a:t> S</a:t>
            </a:r>
            <a:r>
              <a:rPr lang="en-GB" sz="3100" dirty="0" smtClean="0"/>
              <a:t>ystem</a:t>
            </a:r>
            <a:endParaRPr lang="en-US" sz="31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4924E6-1547-41E1-8468-994A75171E02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pic>
        <p:nvPicPr>
          <p:cNvPr id="2050" name="Picture 2" descr="E:\photos\photos_vacuum_system\IMG_0844.jpg"/>
          <p:cNvPicPr>
            <a:picLocks noChangeAspect="1" noChangeArrowheads="1"/>
          </p:cNvPicPr>
          <p:nvPr/>
        </p:nvPicPr>
        <p:blipFill>
          <a:blip r:embed="rId2"/>
          <a:srcRect t="4921" r="8685"/>
          <a:stretch>
            <a:fillRect/>
          </a:stretch>
        </p:blipFill>
        <p:spPr bwMode="auto">
          <a:xfrm>
            <a:off x="582814" y="3590618"/>
            <a:ext cx="3664134" cy="2861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76613"/>
            <a:ext cx="4043362" cy="2718915"/>
          </a:xfrm>
        </p:spPr>
        <p:txBody>
          <a:bodyPr/>
          <a:lstStyle/>
          <a:p>
            <a:endParaRPr lang="en-GB" sz="1000" dirty="0" smtClean="0"/>
          </a:p>
          <a:p>
            <a:r>
              <a:rPr lang="en-GB" sz="2000" dirty="0" smtClean="0"/>
              <a:t>Modified version of HAM-SAS</a:t>
            </a:r>
          </a:p>
          <a:p>
            <a:endParaRPr lang="en-GB" sz="1000" dirty="0" smtClean="0"/>
          </a:p>
          <a:p>
            <a:r>
              <a:rPr lang="en-GB" sz="2000" dirty="0" smtClean="0"/>
              <a:t>AEI-SAS is a passive isolation system equipped with sensors and actuators for additional active stabilization</a:t>
            </a:r>
          </a:p>
          <a:p>
            <a:endParaRPr lang="en-GB" sz="1000" dirty="0" smtClean="0"/>
          </a:p>
          <a:p>
            <a:endParaRPr lang="en-US" sz="2000" dirty="0"/>
          </a:p>
        </p:txBody>
      </p:sp>
      <p:sp>
        <p:nvSpPr>
          <p:cNvPr id="9" name="Inhaltsplatzhalter 8"/>
          <p:cNvSpPr txBox="1">
            <a:spLocks/>
          </p:cNvSpPr>
          <p:nvPr/>
        </p:nvSpPr>
        <p:spPr>
          <a:xfrm>
            <a:off x="4286248" y="1428736"/>
            <a:ext cx="4714908" cy="34290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 smtClean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all DOF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esonance frequency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below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0.4</a:t>
            </a: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Hz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GB" sz="1000" b="0" i="0" u="none" strike="noStrike" kern="1200" cap="none" spc="0" normalizeH="0" baseline="0" noProof="0" dirty="0" smtClean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Individual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GAS filters 80</a:t>
            </a:r>
            <a:r>
              <a:rPr kumimoji="0" lang="en-GB" sz="1000" b="0" i="0" u="none" strike="noStrike" kern="1200" cap="none" spc="0" normalizeH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dB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isolation, expected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horizontal peak isolation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80</a:t>
            </a: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dB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GB" sz="1000" dirty="0" smtClean="0">
              <a:solidFill>
                <a:srgbClr val="F2F2F2"/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March 4th, installation of the first table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GB" sz="1000" dirty="0" smtClean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00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However, </a:t>
            </a:r>
            <a:r>
              <a:rPr lang="en-GB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some</a:t>
            </a:r>
            <a:r>
              <a:rPr kumimoji="0" lang="en-GB" sz="200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residual inter-table motion is left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306" y="3717032"/>
            <a:ext cx="8705850" cy="2654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Inhaltsplatzhalter 6" descr="Table_open_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908720"/>
            <a:ext cx="4472629" cy="41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864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4513" y="274638"/>
            <a:ext cx="7186612" cy="725470"/>
          </a:xfrm>
        </p:spPr>
        <p:txBody>
          <a:bodyPr/>
          <a:lstStyle/>
          <a:p>
            <a:r>
              <a:rPr lang="en-US" dirty="0" smtClean="0"/>
              <a:t>SPI &amp; table actuation </a:t>
            </a:r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idx="1"/>
          </p:nvPr>
        </p:nvSpPr>
        <p:spPr>
          <a:xfrm>
            <a:off x="457200" y="1360478"/>
            <a:ext cx="4040188" cy="639762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SPI is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111381"/>
          </a:xfrm>
        </p:spPr>
        <p:txBody>
          <a:bodyPr/>
          <a:lstStyle/>
          <a:p>
            <a:r>
              <a:rPr lang="en-GB" sz="2000" dirty="0" smtClean="0"/>
              <a:t>a sensor to measure residual motions between the </a:t>
            </a:r>
            <a:r>
              <a:rPr lang="en-US" sz="2000" dirty="0" smtClean="0"/>
              <a:t>tables</a:t>
            </a:r>
          </a:p>
          <a:p>
            <a:r>
              <a:rPr lang="en-GB" sz="2000" dirty="0" smtClean="0"/>
              <a:t>These relative motions will then be stabilised by appropriate feedback to actuators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3"/>
          </p:nvPr>
        </p:nvSpPr>
        <p:spPr>
          <a:xfrm>
            <a:off x="4645025" y="1357298"/>
            <a:ext cx="4041775" cy="639762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Actuators</a:t>
            </a:r>
          </a:p>
        </p:txBody>
      </p:sp>
      <p:sp>
        <p:nvSpPr>
          <p:cNvPr id="10" name="Inhaltsplatzhalter 9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1468439"/>
          </a:xfrm>
        </p:spPr>
        <p:txBody>
          <a:bodyPr/>
          <a:lstStyle/>
          <a:p>
            <a:r>
              <a:rPr lang="en-GB" sz="2000" dirty="0" smtClean="0"/>
              <a:t>voice-coil actuator at each GAS and at each inverted pendulum of the table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4924E6-1547-41E1-8468-994A75171E02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 t="8950"/>
          <a:stretch>
            <a:fillRect/>
          </a:stretch>
        </p:blipFill>
        <p:spPr bwMode="auto">
          <a:xfrm>
            <a:off x="5266376" y="3286124"/>
            <a:ext cx="3020400" cy="1535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 t="731" r="2782" b="5117"/>
          <a:stretch>
            <a:fillRect/>
          </a:stretch>
        </p:blipFill>
        <p:spPr bwMode="auto">
          <a:xfrm>
            <a:off x="5267085" y="4967024"/>
            <a:ext cx="3019691" cy="1390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Textfeld 17"/>
          <p:cNvSpPr txBox="1"/>
          <p:nvPr/>
        </p:nvSpPr>
        <p:spPr>
          <a:xfrm>
            <a:off x="4929190" y="3500438"/>
            <a:ext cx="2143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9999"/>
                </a:solidFill>
                <a:latin typeface="+mn-lt"/>
              </a:rPr>
              <a:t>Vertical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8286776" y="3500438"/>
            <a:ext cx="2143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9999"/>
                </a:solidFill>
                <a:latin typeface="+mn-lt"/>
              </a:rPr>
              <a:t>actuator</a:t>
            </a:r>
          </a:p>
        </p:txBody>
      </p:sp>
      <p:pic>
        <p:nvPicPr>
          <p:cNvPr id="13" name="Grafik 12" descr="horizontal_actuator_and_sensor.JPG"/>
          <p:cNvPicPr>
            <a:picLocks noChangeAspect="1"/>
          </p:cNvPicPr>
          <p:nvPr/>
        </p:nvPicPr>
        <p:blipFill>
          <a:blip r:embed="rId4"/>
          <a:srcRect l="16404" t="12577" r="15789" b="7929"/>
          <a:stretch>
            <a:fillRect/>
          </a:stretch>
        </p:blipFill>
        <p:spPr>
          <a:xfrm>
            <a:off x="934280" y="3884121"/>
            <a:ext cx="2976133" cy="2616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feld 20"/>
          <p:cNvSpPr txBox="1"/>
          <p:nvPr/>
        </p:nvSpPr>
        <p:spPr>
          <a:xfrm>
            <a:off x="1071538" y="4000504"/>
            <a:ext cx="228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Horizontal actuator</a:t>
            </a:r>
            <a:endParaRPr lang="en-US" sz="2000" b="1" dirty="0">
              <a:latin typeface="+mn-lt"/>
            </a:endParaRPr>
          </a:p>
        </p:txBody>
      </p:sp>
      <p:sp>
        <p:nvSpPr>
          <p:cNvPr id="15" name="Titel 1"/>
          <p:cNvSpPr txBox="1">
            <a:spLocks/>
          </p:cNvSpPr>
          <p:nvPr/>
        </p:nvSpPr>
        <p:spPr bwMode="auto">
          <a:xfrm>
            <a:off x="1814544" y="274638"/>
            <a:ext cx="7186612" cy="72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>
              <a:defRPr/>
            </a:pPr>
            <a:r>
              <a:rPr lang="en-GB" sz="4000" dirty="0" smtClean="0">
                <a:solidFill>
                  <a:schemeClr val="bg1">
                    <a:lumMod val="95000"/>
                  </a:schemeClr>
                </a:solidFill>
              </a:rPr>
              <a:t>S</a:t>
            </a:r>
            <a:r>
              <a:rPr lang="en-GB" sz="2800" dirty="0" smtClean="0">
                <a:solidFill>
                  <a:schemeClr val="bg1">
                    <a:lumMod val="95000"/>
                  </a:schemeClr>
                </a:solidFill>
              </a:rPr>
              <a:t>uspension </a:t>
            </a:r>
            <a:r>
              <a:rPr lang="en-GB" sz="4000" dirty="0" smtClean="0">
                <a:solidFill>
                  <a:schemeClr val="bg1">
                    <a:lumMod val="95000"/>
                  </a:schemeClr>
                </a:solidFill>
              </a:rPr>
              <a:t>P</a:t>
            </a:r>
            <a:r>
              <a:rPr lang="en-GB" sz="2800" dirty="0" smtClean="0">
                <a:solidFill>
                  <a:schemeClr val="bg1">
                    <a:lumMod val="95000"/>
                  </a:schemeClr>
                </a:solidFill>
              </a:rPr>
              <a:t>latform </a:t>
            </a:r>
            <a:r>
              <a:rPr lang="en-GB" sz="4000" dirty="0" smtClean="0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GB" sz="2800" dirty="0" smtClean="0">
                <a:solidFill>
                  <a:schemeClr val="bg1">
                    <a:lumMod val="95000"/>
                  </a:schemeClr>
                </a:solidFill>
              </a:rPr>
              <a:t>nterferometer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  <p:bldP spid="10" grpId="0" build="p"/>
      <p:bldP spid="18" grpId="0"/>
      <p:bldP spid="19" grpId="0"/>
      <p:bldP spid="21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43042" y="285728"/>
            <a:ext cx="7329510" cy="72547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Why a S</a:t>
            </a:r>
            <a:r>
              <a:rPr lang="en-GB" sz="3100" dirty="0" smtClean="0"/>
              <a:t>uspension</a:t>
            </a:r>
            <a:r>
              <a:rPr lang="en-GB" dirty="0" smtClean="0"/>
              <a:t> P</a:t>
            </a:r>
            <a:r>
              <a:rPr lang="en-GB" sz="3100" dirty="0" smtClean="0"/>
              <a:t>latform</a:t>
            </a:r>
            <a:r>
              <a:rPr lang="en-GB" dirty="0" smtClean="0"/>
              <a:t> I</a:t>
            </a:r>
            <a:r>
              <a:rPr lang="en-GB" sz="3100" dirty="0" smtClean="0"/>
              <a:t>nterferometer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47CF9B-6304-4AB2-AA42-A5D925D0B094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0034" y="1604987"/>
            <a:ext cx="3069073" cy="4538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8"/>
          <p:cNvGrpSpPr>
            <a:grpSpLocks noChangeAspect="1"/>
          </p:cNvGrpSpPr>
          <p:nvPr/>
        </p:nvGrpSpPr>
        <p:grpSpPr bwMode="auto">
          <a:xfrm>
            <a:off x="6357950" y="4666159"/>
            <a:ext cx="1974117" cy="1477485"/>
            <a:chOff x="-66675" y="-19050"/>
            <a:chExt cx="9256713" cy="6927850"/>
          </a:xfrm>
        </p:grpSpPr>
        <p:pic>
          <p:nvPicPr>
            <p:cNvPr id="8" name="Picture 14" descr="univers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66675" y="-19050"/>
              <a:ext cx="9256713" cy="6877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5" descr="satelliten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52463" y="3429000"/>
              <a:ext cx="8007350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 descr="erdehalb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79513" y="4667250"/>
              <a:ext cx="6953250" cy="2241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 descr="test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19125" y="1800225"/>
              <a:ext cx="8026400" cy="155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7" descr="LisaCrayon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29124" y="4891820"/>
            <a:ext cx="1720569" cy="132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57620" y="1474805"/>
            <a:ext cx="4929222" cy="4525963"/>
          </a:xfrm>
        </p:spPr>
        <p:txBody>
          <a:bodyPr>
            <a:noAutofit/>
          </a:bodyPr>
          <a:lstStyle/>
          <a:p>
            <a:pPr>
              <a:buNone/>
            </a:pPr>
            <a:endParaRPr lang="en-GB" sz="20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sz="2000" dirty="0" smtClean="0"/>
              <a:t>Ease lock acquisition of cavities by reducing residual test mass motion</a:t>
            </a:r>
          </a:p>
          <a:p>
            <a:pPr lvl="1">
              <a:buNone/>
            </a:pPr>
            <a:endParaRPr lang="en-GB" sz="1000" dirty="0" smtClean="0"/>
          </a:p>
          <a:p>
            <a:r>
              <a:rPr lang="en-GB" sz="2000" dirty="0" smtClean="0"/>
              <a:t>Reduction of burden to actuators on the suspended mirrors</a:t>
            </a:r>
          </a:p>
          <a:p>
            <a:endParaRPr lang="en-GB" sz="1000" dirty="0" smtClean="0"/>
          </a:p>
          <a:p>
            <a:r>
              <a:rPr lang="en-GB" sz="2000" dirty="0" smtClean="0"/>
              <a:t>Testbed for GRACE follow-on and LISA related experiments</a:t>
            </a:r>
          </a:p>
          <a:p>
            <a:pPr lvl="1">
              <a:buNone/>
            </a:pPr>
            <a:r>
              <a:rPr lang="en-GB" sz="2000" dirty="0" smtClean="0">
                <a:sym typeface="Wingdings" pitchFamily="2" charset="2"/>
              </a:rPr>
              <a:t> Sets requirements on SPI</a:t>
            </a:r>
            <a:endParaRPr lang="en-GB" sz="2000" dirty="0" smtClean="0"/>
          </a:p>
          <a:p>
            <a:pPr>
              <a:buNone/>
            </a:pPr>
            <a:endParaRPr lang="en-GB" sz="2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85938" y="285750"/>
            <a:ext cx="7186612" cy="7254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Optical layout of the SPI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F32D07-9DC6-42EB-9685-3365FFCC0FF2}" type="slidenum">
              <a:rPr lang="de-DE"/>
              <a:pPr>
                <a:defRPr/>
              </a:pPr>
              <a:t>8</a:t>
            </a:fld>
            <a:endParaRPr lang="de-DE"/>
          </a:p>
        </p:txBody>
      </p:sp>
      <p:sp>
        <p:nvSpPr>
          <p:cNvPr id="20484" name="Textfeld 4"/>
          <p:cNvSpPr txBox="1">
            <a:spLocks noChangeArrowheads="1"/>
          </p:cNvSpPr>
          <p:nvPr/>
        </p:nvSpPr>
        <p:spPr bwMode="auto">
          <a:xfrm>
            <a:off x="500063" y="2000250"/>
            <a:ext cx="1285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dirty="0">
              <a:latin typeface="Calibri" pitchFamily="34" charset="0"/>
            </a:endParaRPr>
          </a:p>
        </p:txBody>
      </p:sp>
      <p:sp>
        <p:nvSpPr>
          <p:cNvPr id="20486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3043230" cy="4525963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GB" sz="2000" dirty="0" smtClean="0"/>
              <a:t>Heterodyne Mach-Zehnder IFOs with unequal arm lengths (by 23m)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</a:rPr>
              <a:t>No specific lock point,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sym typeface="Wingdings" pitchFamily="2" charset="2"/>
              </a:rPr>
              <a:t> enables to track table 	 motion over more 	 than one wavelength</a:t>
            </a:r>
            <a:endParaRPr lang="en-GB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endParaRPr lang="en-GB" sz="2000" dirty="0" smtClean="0"/>
          </a:p>
          <a:p>
            <a:pPr>
              <a:buFont typeface="Wingdings" pitchFamily="2" charset="2"/>
              <a:buChar char="§"/>
            </a:pPr>
            <a:r>
              <a:rPr lang="en-GB" sz="2000" dirty="0" smtClean="0"/>
              <a:t>Heterodyne frequency around 20</a:t>
            </a:r>
            <a:r>
              <a:rPr lang="en-GB" sz="1000" dirty="0" smtClean="0"/>
              <a:t> </a:t>
            </a:r>
            <a:r>
              <a:rPr lang="en-GB" sz="2000" dirty="0" smtClean="0"/>
              <a:t>kHz to enable monitoring of relative table motion to 100</a:t>
            </a:r>
            <a:r>
              <a:rPr lang="en-GB" sz="1000" dirty="0" smtClean="0"/>
              <a:t> </a:t>
            </a:r>
            <a:r>
              <a:rPr lang="en-GB" sz="2000" dirty="0" smtClean="0"/>
              <a:t>Hz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200" y="1357298"/>
            <a:ext cx="4983585" cy="511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Optical layout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4924E6-1547-41E1-8468-994A75171E02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51257"/>
          <a:stretch/>
        </p:blipFill>
        <p:spPr bwMode="auto">
          <a:xfrm>
            <a:off x="-36512" y="1556792"/>
            <a:ext cx="9179719" cy="4410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98000" y="3376800"/>
            <a:ext cx="144016" cy="144016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 10"/>
          <p:cNvSpPr/>
          <p:nvPr/>
        </p:nvSpPr>
        <p:spPr>
          <a:xfrm>
            <a:off x="7956376" y="3406140"/>
            <a:ext cx="72008" cy="72008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/>
          <p:cNvSpPr/>
          <p:nvPr/>
        </p:nvSpPr>
        <p:spPr>
          <a:xfrm>
            <a:off x="7020272" y="2564904"/>
            <a:ext cx="72008" cy="72008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tangle 12"/>
          <p:cNvSpPr/>
          <p:nvPr/>
        </p:nvSpPr>
        <p:spPr>
          <a:xfrm>
            <a:off x="6984000" y="3276000"/>
            <a:ext cx="324000" cy="324000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619672" y="3068960"/>
            <a:ext cx="378328" cy="307840"/>
          </a:xfrm>
          <a:prstGeom prst="straightConnector1">
            <a:avLst/>
          </a:prstGeom>
          <a:ln w="28575">
            <a:solidFill>
              <a:schemeClr val="accent5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641944" y="2257064"/>
            <a:ext cx="378328" cy="307840"/>
          </a:xfrm>
          <a:prstGeom prst="straightConnector1">
            <a:avLst/>
          </a:prstGeom>
          <a:ln w="28575">
            <a:solidFill>
              <a:schemeClr val="accent5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569936" y="2977144"/>
            <a:ext cx="378328" cy="307840"/>
          </a:xfrm>
          <a:prstGeom prst="straightConnector1">
            <a:avLst/>
          </a:prstGeom>
          <a:ln w="28575">
            <a:solidFill>
              <a:schemeClr val="accent5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8028384" y="3140968"/>
            <a:ext cx="449426" cy="288032"/>
          </a:xfrm>
          <a:prstGeom prst="straightConnector1">
            <a:avLst/>
          </a:prstGeom>
          <a:ln w="28575">
            <a:solidFill>
              <a:schemeClr val="accent5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1187624" y="4077655"/>
            <a:ext cx="773800" cy="26161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1172798" y="4077655"/>
            <a:ext cx="10949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 smtClean="0">
                <a:latin typeface="+mn-lt"/>
              </a:rPr>
              <a:t>West table</a:t>
            </a:r>
            <a:endParaRPr lang="de-DE" sz="1100" b="1" dirty="0">
              <a:latin typeface="+mn-lt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283635" y="4077072"/>
            <a:ext cx="845579" cy="26161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Box 14"/>
          <p:cNvSpPr txBox="1"/>
          <p:nvPr/>
        </p:nvSpPr>
        <p:spPr>
          <a:xfrm>
            <a:off x="6228184" y="4077072"/>
            <a:ext cx="10949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 smtClean="0">
                <a:latin typeface="+mn-lt"/>
              </a:rPr>
              <a:t>Central table</a:t>
            </a:r>
            <a:endParaRPr lang="de-DE" sz="11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388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el1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949</Words>
  <Application>Microsoft Office PowerPoint</Application>
  <PresentationFormat>On-screen Show (4:3)</PresentationFormat>
  <Paragraphs>269</Paragraphs>
  <Slides>27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Larissa-Design</vt:lpstr>
      <vt:lpstr>Titel1</vt:lpstr>
      <vt:lpstr>PowerPoint Presentation</vt:lpstr>
      <vt:lpstr>Outline</vt:lpstr>
      <vt:lpstr>AEI 10 m Prototype</vt:lpstr>
      <vt:lpstr>Vacuum system</vt:lpstr>
      <vt:lpstr>Seismic Attenuation System</vt:lpstr>
      <vt:lpstr>SPI &amp; table actuation </vt:lpstr>
      <vt:lpstr>Why a Suspension Platform Interferometer?</vt:lpstr>
      <vt:lpstr>Optical layout of the SPI</vt:lpstr>
      <vt:lpstr>Optical layout</vt:lpstr>
      <vt:lpstr>Sketch of the optical layout</vt:lpstr>
      <vt:lpstr>Iodine stabilized Nd:YAG laser</vt:lpstr>
      <vt:lpstr>Sketch of the optical layout</vt:lpstr>
      <vt:lpstr>PowerPoint Presentation</vt:lpstr>
      <vt:lpstr>Hydroxide-catalysis bonding</vt:lpstr>
      <vt:lpstr>Production accruracy of the template</vt:lpstr>
      <vt:lpstr>Production accruracy of the template</vt:lpstr>
      <vt:lpstr>Bonding accuracy</vt:lpstr>
      <vt:lpstr>Current status of the SPI</vt:lpstr>
      <vt:lpstr>TRA-BOND 2101 sold as “Vacseal“</vt:lpstr>
      <vt:lpstr>MASTERBOND EP30-2 covers TRA-BOND 2101</vt:lpstr>
      <vt:lpstr>TRA-BOND 2151 covers TRA-BOND 2101</vt:lpstr>
      <vt:lpstr>Pointing noise of fibre injectors</vt:lpstr>
      <vt:lpstr>Pointing noise of fibre injectors</vt:lpstr>
      <vt:lpstr>Pointing noise of fibre injectors</vt:lpstr>
      <vt:lpstr>Phase determination</vt:lpstr>
      <vt:lpstr>Please, remember ...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kadahl</dc:creator>
  <cp:lastModifiedBy>kadahl</cp:lastModifiedBy>
  <cp:revision>1345</cp:revision>
  <dcterms:created xsi:type="dcterms:W3CDTF">2009-02-13T09:25:28Z</dcterms:created>
  <dcterms:modified xsi:type="dcterms:W3CDTF">2011-05-06T11:14:31Z</dcterms:modified>
</cp:coreProperties>
</file>