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 snapToGrid="0" snapToObjects="1"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F1469-D612-7148-B431-E67B5C84E950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FCCD4-D286-D44C-890C-DEC110B613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4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Statsitical</a:t>
            </a:r>
            <a:r>
              <a:rPr lang="en-US" dirty="0" smtClean="0"/>
              <a:t> Physics and Complexity: </a:t>
            </a:r>
            <a:r>
              <a:rPr lang="en-US" dirty="0" err="1" smtClean="0"/>
              <a:t>Ackland</a:t>
            </a:r>
            <a:r>
              <a:rPr lang="en-US" dirty="0" smtClean="0"/>
              <a:t>/Cates/Evans/</a:t>
            </a:r>
            <a:r>
              <a:rPr lang="en-US" baseline="0" dirty="0" err="1" smtClean="0"/>
              <a:t>Marenduzzo</a:t>
            </a:r>
            <a:r>
              <a:rPr lang="en-US" baseline="0" dirty="0" smtClean="0"/>
              <a:t>/Blythe</a:t>
            </a:r>
          </a:p>
          <a:p>
            <a:r>
              <a:rPr lang="en-US" baseline="0" dirty="0" smtClean="0"/>
              <a:t>Acoustics: Murray Campbell</a:t>
            </a:r>
          </a:p>
          <a:p>
            <a:r>
              <a:rPr lang="en-US" baseline="0" dirty="0" smtClean="0"/>
              <a:t>COSMIC: Jason Crain</a:t>
            </a:r>
            <a:endParaRPr lang="en-US" dirty="0" smtClean="0"/>
          </a:p>
          <a:p>
            <a:r>
              <a:rPr lang="en-US" dirty="0" smtClean="0"/>
              <a:t>Computational Materials: Graeme </a:t>
            </a:r>
            <a:r>
              <a:rPr lang="en-US" dirty="0" err="1" smtClean="0"/>
              <a:t>Ackland</a:t>
            </a:r>
            <a:r>
              <a:rPr lang="en-US" dirty="0" smtClean="0"/>
              <a:t> / Mike Cates</a:t>
            </a:r>
          </a:p>
          <a:p>
            <a:r>
              <a:rPr lang="en-US" dirty="0" smtClean="0"/>
              <a:t>Physics of Living Matter: Wilson Poon, </a:t>
            </a:r>
            <a:r>
              <a:rPr lang="en-US" dirty="0" err="1" smtClean="0"/>
              <a:t>Cait</a:t>
            </a:r>
            <a:r>
              <a:rPr lang="en-US" dirty="0" smtClean="0"/>
              <a:t> McPhee,  </a:t>
            </a:r>
            <a:r>
              <a:rPr lang="en-US" dirty="0" err="1" smtClean="0"/>
              <a:t>Rosiland</a:t>
            </a:r>
            <a:r>
              <a:rPr lang="en-US" dirty="0" smtClean="0"/>
              <a:t> Allan, Charles Cockrell, </a:t>
            </a:r>
            <a:r>
              <a:rPr lang="en-US" dirty="0" err="1" smtClean="0"/>
              <a:t>Bartek</a:t>
            </a:r>
            <a:r>
              <a:rPr lang="en-US" dirty="0" smtClean="0"/>
              <a:t> </a:t>
            </a:r>
            <a:r>
              <a:rPr lang="en-US" dirty="0" err="1" smtClean="0"/>
              <a:t>Waclev</a:t>
            </a:r>
            <a:endParaRPr lang="en-US" dirty="0" smtClean="0"/>
          </a:p>
          <a:p>
            <a:r>
              <a:rPr lang="en-US" dirty="0" smtClean="0"/>
              <a:t>Quantum Ordering: Andrew Huxley, Chris</a:t>
            </a:r>
            <a:r>
              <a:rPr lang="en-US" baseline="0" dirty="0" smtClean="0"/>
              <a:t> Stock</a:t>
            </a:r>
          </a:p>
          <a:p>
            <a:r>
              <a:rPr lang="en-US" baseline="0" dirty="0" smtClean="0"/>
              <a:t>Soft Matter: Paul Clegg, Simon </a:t>
            </a:r>
            <a:r>
              <a:rPr lang="en-US" baseline="0" dirty="0" err="1" smtClean="0"/>
              <a:t>Titmus</a:t>
            </a:r>
            <a:endParaRPr lang="en-US" baseline="0" dirty="0" smtClean="0"/>
          </a:p>
          <a:p>
            <a:r>
              <a:rPr lang="en-US" baseline="0" dirty="0" smtClean="0"/>
              <a:t>CSEC: McMahan, </a:t>
            </a:r>
            <a:r>
              <a:rPr lang="en-US" baseline="0" dirty="0" err="1" smtClean="0"/>
              <a:t>Loveday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Gregoryanz</a:t>
            </a:r>
            <a:r>
              <a:rPr lang="en-US" baseline="0" dirty="0" smtClean="0"/>
              <a:t>, Loa….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6FCCD4-D286-D44C-890C-DEC110B6137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712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925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283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786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956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156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6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779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740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2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594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269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96938-039E-1E48-8A06-ABEFBB80DE0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6502E-8BF4-6F4C-89BE-BBF901F5A1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068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993"/>
            <a:ext cx="7772400" cy="1470025"/>
          </a:xfrm>
        </p:spPr>
        <p:txBody>
          <a:bodyPr/>
          <a:lstStyle/>
          <a:p>
            <a:r>
              <a:rPr lang="en-US" dirty="0" smtClean="0"/>
              <a:t>University of Edinburgh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991" y="1522018"/>
            <a:ext cx="7865180" cy="3410134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Physics Research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Astronomy (</a:t>
            </a:r>
            <a:r>
              <a:rPr lang="en-US" smtClean="0">
                <a:solidFill>
                  <a:schemeClr val="tx1"/>
                </a:solidFill>
              </a:rPr>
              <a:t>also links to ATC)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Condensed Matter and Complex Systems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Particle and Nuclear Physics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EPCC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191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0"/>
            <a:ext cx="73500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921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links to MPIs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Quantum ordering </a:t>
            </a:r>
          </a:p>
          <a:p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)  ICPS and (ii) complex systems, Dresden</a:t>
            </a:r>
          </a:p>
          <a:p>
            <a:pPr marL="0" indent="0">
              <a:buNone/>
            </a:pPr>
            <a:r>
              <a:rPr lang="en-US" dirty="0" smtClean="0"/>
              <a:t>Soft matter:</a:t>
            </a:r>
          </a:p>
          <a:p>
            <a:r>
              <a:rPr lang="en-US" dirty="0" smtClean="0"/>
              <a:t>MPI </a:t>
            </a:r>
            <a:r>
              <a:rPr lang="en-US" dirty="0"/>
              <a:t>for Polymers, Mainz, especially Kremer group (simulation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MPI for Complex Systems, </a:t>
            </a:r>
            <a:r>
              <a:rPr lang="en-US" dirty="0" smtClean="0"/>
              <a:t>Dresden, especially </a:t>
            </a:r>
            <a:r>
              <a:rPr lang="en-US" dirty="0" err="1"/>
              <a:t>Juelicher</a:t>
            </a:r>
            <a:r>
              <a:rPr lang="en-US" dirty="0"/>
              <a:t> group (biological physics</a:t>
            </a:r>
            <a:r>
              <a:rPr lang="en-US" dirty="0" smtClean="0"/>
              <a:t>)</a:t>
            </a:r>
          </a:p>
          <a:p>
            <a:r>
              <a:rPr lang="en-US" dirty="0" smtClean="0"/>
              <a:t>Dynamics and self </a:t>
            </a:r>
            <a:r>
              <a:rPr lang="en-US" dirty="0" err="1" smtClean="0"/>
              <a:t>organisation</a:t>
            </a:r>
            <a:r>
              <a:rPr lang="en-US" dirty="0" smtClean="0"/>
              <a:t> MPI and </a:t>
            </a:r>
            <a:r>
              <a:rPr lang="en-US" dirty="0" err="1" smtClean="0"/>
              <a:t>Intellegent</a:t>
            </a:r>
            <a:r>
              <a:rPr lang="en-US" dirty="0" smtClean="0"/>
              <a:t> Systems MPI (both </a:t>
            </a:r>
            <a:r>
              <a:rPr lang="en-US" dirty="0" err="1" smtClean="0"/>
              <a:t>Goettingen</a:t>
            </a:r>
            <a:r>
              <a:rPr lang="en-US" dirty="0" smtClean="0"/>
              <a:t>). Overlap with Dietrich group and existing collaboration with Stephan </a:t>
            </a:r>
            <a:r>
              <a:rPr lang="en-US" dirty="0" err="1" smtClean="0"/>
              <a:t>Herminghaus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8903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162</Words>
  <Application>Microsoft Office PowerPoint</Application>
  <PresentationFormat>On-screen Show (4:3)</PresentationFormat>
  <Paragraphs>23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University of Edinburgh</vt:lpstr>
      <vt:lpstr>Slide 2</vt:lpstr>
      <vt:lpstr>Natural links to MPIs</vt:lpstr>
    </vt:vector>
  </TitlesOfParts>
  <Company>University of Edinburgh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Edinburgh</dc:title>
  <dc:creator>Andrew Huxley</dc:creator>
  <cp:lastModifiedBy>albert</cp:lastModifiedBy>
  <cp:revision>8</cp:revision>
  <dcterms:created xsi:type="dcterms:W3CDTF">2013-04-22T07:59:33Z</dcterms:created>
  <dcterms:modified xsi:type="dcterms:W3CDTF">2013-04-23T16:16:09Z</dcterms:modified>
</cp:coreProperties>
</file>