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4" r:id="rId3"/>
    <p:sldId id="282" r:id="rId4"/>
    <p:sldId id="259" r:id="rId5"/>
    <p:sldId id="265" r:id="rId6"/>
    <p:sldId id="283" r:id="rId7"/>
    <p:sldId id="285" r:id="rId8"/>
  </p:sldIdLst>
  <p:sldSz cx="9144000" cy="6858000" type="screen4x3"/>
  <p:notesSz cx="6934200" cy="9220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1F2"/>
    <a:srgbClr val="CCFFFF"/>
    <a:srgbClr val="FF6699"/>
    <a:srgbClr val="4A7EBB"/>
    <a:srgbClr val="C1E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39" autoAdjust="0"/>
    <p:restoredTop sz="91119" autoAdjust="0"/>
  </p:normalViewPr>
  <p:slideViewPr>
    <p:cSldViewPr>
      <p:cViewPr>
        <p:scale>
          <a:sx n="90" d="100"/>
          <a:sy n="90" d="100"/>
        </p:scale>
        <p:origin x="-828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A7B31B51-0501-4136-A3E1-6CE298631DE9}" type="datetimeFigureOut">
              <a:rPr lang="en-US" smtClean="0"/>
              <a:pPr/>
              <a:t>4/29/2011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79595"/>
            <a:ext cx="5547360" cy="4149090"/>
          </a:xfrm>
          <a:prstGeom prst="rect">
            <a:avLst/>
          </a:prstGeom>
        </p:spPr>
        <p:txBody>
          <a:bodyPr vert="horz" lIns="92309" tIns="46154" rIns="92309" bIns="461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57590"/>
            <a:ext cx="3004820" cy="461010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91B76120-B444-48E3-B2B3-8DFAB72979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was thinking of </a:t>
            </a:r>
            <a:r>
              <a:rPr lang="en-US" dirty="0" err="1" smtClean="0"/>
              <a:t>sumarizing</a:t>
            </a:r>
            <a:r>
              <a:rPr lang="en-US" baseline="0" dirty="0" smtClean="0"/>
              <a:t> what they should do and can do but then thought of a new way to tackle the problem, </a:t>
            </a:r>
          </a:p>
          <a:p>
            <a:r>
              <a:rPr lang="en-US" baseline="0" dirty="0" smtClean="0"/>
              <a:t>So I change my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6120-B444-48E3-B2B3-8DFAB729793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6120-B444-48E3-B2B3-8DFAB729793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6120-B444-48E3-B2B3-8DFAB729793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6120-B444-48E3-B2B3-8DFAB729793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6120-B444-48E3-B2B3-8DFAB729793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032F8-69A8-45BE-A85D-58567C116B93}" type="datetime1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83B-E97F-4C33-85DE-BACA1BBD5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732DF-B729-45B8-B9A5-BC300DF3C07D}" type="datetime1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83B-E97F-4C33-85DE-BACA1BBD5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8F75-228F-47C6-A485-744E24362D56}" type="datetime1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83B-E97F-4C33-85DE-BACA1BBD5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AD892-AFA1-4FCD-8D1C-E13A707FE6CD}" type="datetime1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83B-E97F-4C33-85DE-BACA1BBD5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A5A5F-25C8-4AD5-AD17-9C94D064CD32}" type="datetime1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83B-E97F-4C33-85DE-BACA1BBD5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81665-350E-44CF-AC70-27FDC70ADF3E}" type="datetime1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83B-E97F-4C33-85DE-BACA1BBD5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B8C15-B03E-43DF-8F90-B02030C00F47}" type="datetime1">
              <a:rPr lang="en-US" smtClean="0"/>
              <a:pPr/>
              <a:t>4/29/2011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83B-E97F-4C33-85DE-BACA1BBD5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21127-695F-4FAB-8F55-4B2B9AE8FC53}" type="datetime1">
              <a:rPr lang="en-US" smtClean="0"/>
              <a:pPr/>
              <a:t>4/29/2011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83B-E97F-4C33-85DE-BACA1BBD5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0390F-5213-4891-BF0E-E33C05CF47E3}" type="datetime1">
              <a:rPr lang="en-US" smtClean="0"/>
              <a:pPr/>
              <a:t>4/29/2011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83B-E97F-4C33-85DE-BACA1BBD5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B5A7B-A40B-4B84-9FD9-882BEFCA0AAE}" type="datetime1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83B-E97F-4C33-85DE-BACA1BBD5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1B42D-DB06-470B-AC51-40B034D189DB}" type="datetime1">
              <a:rPr lang="en-US" smtClean="0"/>
              <a:pPr/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83B-E97F-4C33-85DE-BACA1BBD5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E2087-5359-4356-A9FB-34D6B9B8FBE1}" type="datetime1">
              <a:rPr lang="en-US" smtClean="0"/>
              <a:pPr/>
              <a:t>4/29/2011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1B83B-E97F-4C33-85DE-BACA1BBD56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410200"/>
            <a:ext cx="9144000" cy="9906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3200400"/>
            <a:ext cx="9144000" cy="9906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762000"/>
            <a:ext cx="9144000" cy="9906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752600"/>
            <a:ext cx="7772400" cy="1470025"/>
          </a:xfrm>
        </p:spPr>
        <p:txBody>
          <a:bodyPr/>
          <a:lstStyle/>
          <a:p>
            <a:r>
              <a:rPr lang="en-US" dirty="0" smtClean="0"/>
              <a:t>Steering mirror actions</a:t>
            </a:r>
            <a:br>
              <a:rPr lang="en-US" dirty="0" smtClean="0"/>
            </a:br>
            <a:r>
              <a:rPr lang="en-US" dirty="0" smtClean="0"/>
              <a:t>what they should do and can do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Fumiko</a:t>
            </a:r>
            <a:r>
              <a:rPr lang="en-US" sz="2800" dirty="0" smtClean="0"/>
              <a:t> Kawazoe for the GEO-</a:t>
            </a:r>
            <a:r>
              <a:rPr lang="en-US" sz="2800" dirty="0" err="1" smtClean="0"/>
              <a:t>isc</a:t>
            </a:r>
            <a:r>
              <a:rPr lang="en-US" sz="2800" dirty="0" smtClean="0"/>
              <a:t> team,</a:t>
            </a:r>
          </a:p>
          <a:p>
            <a:r>
              <a:rPr lang="en-US" sz="2400" dirty="0" smtClean="0"/>
              <a:t>@GEO-</a:t>
            </a:r>
            <a:r>
              <a:rPr lang="en-US" sz="2400" dirty="0" err="1" smtClean="0"/>
              <a:t>isc</a:t>
            </a:r>
            <a:r>
              <a:rPr lang="en-US" sz="2400" dirty="0" smtClean="0"/>
              <a:t> meeting, May </a:t>
            </a:r>
            <a:r>
              <a:rPr lang="en-US" sz="2400" dirty="0" smtClean="0"/>
              <a:t>06</a:t>
            </a:r>
            <a:r>
              <a:rPr lang="en-US" sz="2400" dirty="0" smtClean="0"/>
              <a:t>, 2011 </a:t>
            </a:r>
            <a:r>
              <a:rPr lang="en-US" sz="2400" dirty="0" smtClean="0"/>
              <a:t>Hannover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83B-E97F-4C33-85DE-BACA1BBD56B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5410200"/>
            <a:ext cx="91440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3200400"/>
            <a:ext cx="91440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762000"/>
            <a:ext cx="9144000" cy="990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7526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Steering mirror actions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New method: do you buy it?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</a:rPr>
              <a:t>Fumiko</a:t>
            </a:r>
            <a:r>
              <a:rPr lang="en-US" sz="2800" dirty="0" smtClean="0">
                <a:solidFill>
                  <a:schemeClr val="bg1"/>
                </a:solidFill>
              </a:rPr>
              <a:t> Kawazoe for the GEO-</a:t>
            </a:r>
            <a:r>
              <a:rPr lang="en-US" sz="2800" dirty="0" err="1" smtClean="0">
                <a:solidFill>
                  <a:schemeClr val="bg1"/>
                </a:solidFill>
              </a:rPr>
              <a:t>isc</a:t>
            </a:r>
            <a:r>
              <a:rPr lang="en-US" sz="2800" dirty="0" smtClean="0">
                <a:solidFill>
                  <a:schemeClr val="bg1"/>
                </a:solidFill>
              </a:rPr>
              <a:t> team,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@GEO-</a:t>
            </a:r>
            <a:r>
              <a:rPr lang="en-US" sz="2400" dirty="0" err="1" smtClean="0">
                <a:solidFill>
                  <a:schemeClr val="bg1"/>
                </a:solidFill>
              </a:rPr>
              <a:t>isc</a:t>
            </a:r>
            <a:r>
              <a:rPr lang="en-US" sz="2400" dirty="0" smtClean="0">
                <a:solidFill>
                  <a:schemeClr val="bg1"/>
                </a:solidFill>
              </a:rPr>
              <a:t> meeting, May </a:t>
            </a:r>
            <a:r>
              <a:rPr lang="en-US" sz="2400" dirty="0" smtClean="0">
                <a:solidFill>
                  <a:schemeClr val="bg1"/>
                </a:solidFill>
              </a:rPr>
              <a:t>06</a:t>
            </a:r>
            <a:r>
              <a:rPr lang="en-US" sz="2400" dirty="0" smtClean="0">
                <a:solidFill>
                  <a:schemeClr val="bg1"/>
                </a:solidFill>
              </a:rPr>
              <a:t>, 2011 </a:t>
            </a:r>
            <a:r>
              <a:rPr lang="en-US" sz="2400" dirty="0" smtClean="0">
                <a:solidFill>
                  <a:schemeClr val="bg1"/>
                </a:solidFill>
              </a:rPr>
              <a:t>Hannover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83B-E97F-4C33-85DE-BACA1BBD56B1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328729">
            <a:off x="7110965" y="3097267"/>
            <a:ext cx="1701205" cy="87467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123"/>
          <p:cNvSpPr/>
          <p:nvPr/>
        </p:nvSpPr>
        <p:spPr>
          <a:xfrm>
            <a:off x="304800" y="3657600"/>
            <a:ext cx="8610600" cy="2971800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ounded Rectangle 108"/>
          <p:cNvSpPr/>
          <p:nvPr/>
        </p:nvSpPr>
        <p:spPr>
          <a:xfrm>
            <a:off x="6477000" y="1676400"/>
            <a:ext cx="1905000" cy="1905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ounded Rectangle 107"/>
          <p:cNvSpPr/>
          <p:nvPr/>
        </p:nvSpPr>
        <p:spPr>
          <a:xfrm>
            <a:off x="2286000" y="1676400"/>
            <a:ext cx="1905000" cy="1905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The frequency reference cavity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Isosceles Triangle 3"/>
          <p:cNvSpPr/>
          <p:nvPr/>
        </p:nvSpPr>
        <p:spPr>
          <a:xfrm rot="16200000">
            <a:off x="4914899" y="679060"/>
            <a:ext cx="533400" cy="3505200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4" idx="4"/>
          </p:cNvCxnSpPr>
          <p:nvPr/>
        </p:nvCxnSpPr>
        <p:spPr>
          <a:xfrm flipV="1">
            <a:off x="6934199" y="2113144"/>
            <a:ext cx="515112" cy="518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6200000" flipH="1">
            <a:off x="6835413" y="2682663"/>
            <a:ext cx="1188720" cy="250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 rot="2697535">
            <a:off x="7297559" y="2032907"/>
            <a:ext cx="304800" cy="76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2697535">
            <a:off x="7244607" y="3224984"/>
            <a:ext cx="304800" cy="76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086599" y="3307960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SM1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15199" y="2164960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SM2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24599" y="269915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Mc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24599" y="170855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Ma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76599" y="1860954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Mb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rot="2697535">
            <a:off x="6809292" y="2080349"/>
            <a:ext cx="306192" cy="611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7852654">
            <a:off x="6802872" y="2684584"/>
            <a:ext cx="304800" cy="76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 rot="12967788">
            <a:off x="3410150" y="2067299"/>
            <a:ext cx="533400" cy="609600"/>
          </a:xfrm>
          <a:prstGeom prst="arc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0"/>
          </p:cNvCxnSpPr>
          <p:nvPr/>
        </p:nvCxnSpPr>
        <p:spPr>
          <a:xfrm flipH="1">
            <a:off x="3334385" y="2618281"/>
            <a:ext cx="162750" cy="6504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V="1">
            <a:off x="3132513" y="2410565"/>
            <a:ext cx="393192" cy="9144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324537" y="2218541"/>
            <a:ext cx="118872" cy="0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105399" y="2622160"/>
            <a:ext cx="12192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10m</a:t>
            </a:r>
            <a:endParaRPr lang="en-US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00799" y="2318154"/>
            <a:ext cx="554960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0.3m</a:t>
            </a:r>
            <a:endParaRPr lang="en-US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31" name="Straight Connector 30"/>
          <p:cNvCxnSpPr>
            <a:stCxn id="4" idx="2"/>
          </p:cNvCxnSpPr>
          <p:nvPr/>
        </p:nvCxnSpPr>
        <p:spPr>
          <a:xfrm>
            <a:off x="6934199" y="2698360"/>
            <a:ext cx="291123" cy="312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6200000" flipV="1">
            <a:off x="6677588" y="1877516"/>
            <a:ext cx="556392" cy="17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543800" y="2895600"/>
            <a:ext cx="13101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Incoming beam</a:t>
            </a:r>
            <a:endParaRPr lang="en-US" sz="1400" dirty="0"/>
          </a:p>
        </p:txBody>
      </p:sp>
      <p:cxnSp>
        <p:nvCxnSpPr>
          <p:cNvPr id="94" name="Straight Connector 93"/>
          <p:cNvCxnSpPr>
            <a:endCxn id="9" idx="0"/>
          </p:cNvCxnSpPr>
          <p:nvPr/>
        </p:nvCxnSpPr>
        <p:spPr>
          <a:xfrm rot="10800000">
            <a:off x="7423928" y="3236124"/>
            <a:ext cx="653272" cy="404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oup 68"/>
          <p:cNvGrpSpPr/>
          <p:nvPr/>
        </p:nvGrpSpPr>
        <p:grpSpPr>
          <a:xfrm>
            <a:off x="3380509" y="3699163"/>
            <a:ext cx="4267200" cy="2895600"/>
            <a:chOff x="1981200" y="1752600"/>
            <a:chExt cx="5715000" cy="4226534"/>
          </a:xfrm>
        </p:grpSpPr>
        <p:pic>
          <p:nvPicPr>
            <p:cNvPr id="102" name="Picture 35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81200" y="1752600"/>
              <a:ext cx="5715000" cy="42265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03" name="TextBox 102"/>
            <p:cNvSpPr txBox="1"/>
            <p:nvPr/>
          </p:nvSpPr>
          <p:spPr>
            <a:xfrm>
              <a:off x="3581400" y="2133600"/>
              <a:ext cx="1941109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NPRO free running</a:t>
              </a:r>
              <a:endParaRPr lang="en-US" dirty="0"/>
            </a:p>
          </p:txBody>
        </p:sp>
        <p:sp>
          <p:nvSpPr>
            <p:cNvPr id="104" name="Rectangle 353"/>
            <p:cNvSpPr>
              <a:spLocks noChangeArrowheads="1"/>
            </p:cNvSpPr>
            <p:nvPr/>
          </p:nvSpPr>
          <p:spPr bwMode="auto">
            <a:xfrm>
              <a:off x="4419600" y="5715000"/>
              <a:ext cx="998671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</a:rPr>
                <a:t>Frequency[Hz]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" name="Rectangle 354"/>
            <p:cNvSpPr>
              <a:spLocks noChangeArrowheads="1"/>
            </p:cNvSpPr>
            <p:nvPr/>
          </p:nvSpPr>
          <p:spPr bwMode="auto">
            <a:xfrm rot="16200000">
              <a:off x="1317031" y="3864569"/>
              <a:ext cx="1817805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</a:rPr>
                <a:t>Frequeny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</a:rPr>
                <a:t> noise[Hz/</a:t>
              </a:r>
              <a:r>
                <a:rPr kumimoji="0" lang="en-US" sz="12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</a:rPr>
                <a:t>sqr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pitchFamily="34" charset="0"/>
                </a:rPr>
                <a:t> Hz]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2971800" y="4876800"/>
              <a:ext cx="76469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Target</a:t>
              </a:r>
              <a:endParaRPr lang="en-US" dirty="0"/>
            </a:p>
          </p:txBody>
        </p:sp>
      </p:grpSp>
      <p:sp>
        <p:nvSpPr>
          <p:cNvPr id="115" name="TextBox 114"/>
          <p:cNvSpPr txBox="1"/>
          <p:nvPr/>
        </p:nvSpPr>
        <p:spPr>
          <a:xfrm>
            <a:off x="6858000" y="1752600"/>
            <a:ext cx="554960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0.3m</a:t>
            </a:r>
            <a:endParaRPr lang="en-US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7467600" y="2514600"/>
            <a:ext cx="646331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0.55m</a:t>
            </a:r>
            <a:endParaRPr lang="en-US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381000" y="1828800"/>
            <a:ext cx="1207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Dimension</a:t>
            </a:r>
            <a:endParaRPr lang="en-US" b="1" dirty="0">
              <a:solidFill>
                <a:schemeClr val="tx2"/>
              </a:solidFill>
            </a:endParaRPr>
          </a:p>
        </p:txBody>
      </p:sp>
      <p:cxnSp>
        <p:nvCxnSpPr>
          <p:cNvPr id="119" name="Straight Connector 118"/>
          <p:cNvCxnSpPr/>
          <p:nvPr/>
        </p:nvCxnSpPr>
        <p:spPr>
          <a:xfrm>
            <a:off x="304800" y="3657600"/>
            <a:ext cx="85344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381000" y="4038600"/>
            <a:ext cx="1428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Requirement</a:t>
            </a:r>
            <a:endParaRPr lang="en-US" b="1" dirty="0">
              <a:solidFill>
                <a:schemeClr val="bg1"/>
              </a:solidFill>
            </a:endParaRPr>
          </a:p>
        </p:txBody>
      </p:sp>
      <p:cxnSp>
        <p:nvCxnSpPr>
          <p:cNvPr id="126" name="Straight Connector 125"/>
          <p:cNvCxnSpPr/>
          <p:nvPr/>
        </p:nvCxnSpPr>
        <p:spPr>
          <a:xfrm>
            <a:off x="304800" y="6629400"/>
            <a:ext cx="861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304800" y="1447800"/>
            <a:ext cx="861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 rot="5400000">
            <a:off x="6324600" y="4038600"/>
            <a:ext cx="51816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  <a:solidFill>
            <a:schemeClr val="tx2"/>
          </a:solidFill>
          <a:effectLst>
            <a:softEdge rad="63500"/>
          </a:effectLst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Once it is locked…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Alignment </a:t>
            </a:r>
            <a:r>
              <a:rPr lang="en-US" dirty="0" smtClean="0">
                <a:solidFill>
                  <a:schemeClr val="bg1"/>
                </a:solidFill>
              </a:rPr>
              <a:t>control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Isosceles Triangle 3"/>
          <p:cNvSpPr/>
          <p:nvPr/>
        </p:nvSpPr>
        <p:spPr>
          <a:xfrm rot="16200000">
            <a:off x="2552700" y="646906"/>
            <a:ext cx="533400" cy="3505200"/>
          </a:xfrm>
          <a:prstGeom prst="triangl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>
            <a:stCxn id="4" idx="4"/>
          </p:cNvCxnSpPr>
          <p:nvPr/>
        </p:nvCxnSpPr>
        <p:spPr>
          <a:xfrm flipV="1">
            <a:off x="4572000" y="2080990"/>
            <a:ext cx="515112" cy="518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6200000" flipH="1">
            <a:off x="4473214" y="2650509"/>
            <a:ext cx="1188720" cy="250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5029200" y="3200400"/>
            <a:ext cx="781050" cy="95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 rot="2697535">
            <a:off x="4935360" y="2000753"/>
            <a:ext cx="304800" cy="76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2697535">
            <a:off x="4882408" y="3192830"/>
            <a:ext cx="304800" cy="76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24400" y="3275806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SM1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53000" y="2132806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SM2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2400" y="266700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Mc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62400" y="16764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Ma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14400" y="1828800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Mb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rot="2697535">
            <a:off x="4447093" y="2048195"/>
            <a:ext cx="306192" cy="611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7852654">
            <a:off x="4440673" y="2652430"/>
            <a:ext cx="304800" cy="76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 rot="12967788">
            <a:off x="1047951" y="2035145"/>
            <a:ext cx="533400" cy="609600"/>
          </a:xfrm>
          <a:prstGeom prst="arc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17" idx="0"/>
          </p:cNvCxnSpPr>
          <p:nvPr/>
        </p:nvCxnSpPr>
        <p:spPr>
          <a:xfrm flipH="1">
            <a:off x="972186" y="2586127"/>
            <a:ext cx="162750" cy="6504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V="1">
            <a:off x="770314" y="2378411"/>
            <a:ext cx="393192" cy="9144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62338" y="2186387"/>
            <a:ext cx="118872" cy="0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743200" y="2590006"/>
            <a:ext cx="12192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10m</a:t>
            </a:r>
            <a:endParaRPr lang="en-US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38600" y="2286000"/>
            <a:ext cx="554960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0.3m</a:t>
            </a:r>
            <a:endParaRPr lang="en-US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23" name="Group 106"/>
          <p:cNvGrpSpPr/>
          <p:nvPr/>
        </p:nvGrpSpPr>
        <p:grpSpPr>
          <a:xfrm>
            <a:off x="533400" y="3429000"/>
            <a:ext cx="1274652" cy="1067594"/>
            <a:chOff x="4800600" y="4114800"/>
            <a:chExt cx="1274652" cy="1067594"/>
          </a:xfrm>
        </p:grpSpPr>
        <p:cxnSp>
          <p:nvCxnSpPr>
            <p:cNvPr id="24" name="Straight Arrow Connector 23"/>
            <p:cNvCxnSpPr/>
            <p:nvPr/>
          </p:nvCxnSpPr>
          <p:spPr>
            <a:xfrm>
              <a:off x="4800600" y="4953000"/>
              <a:ext cx="914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rot="5400000" flipH="1" flipV="1">
              <a:off x="4648200" y="4724400"/>
              <a:ext cx="914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791200" y="472440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181600" y="4114800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</a:t>
              </a:r>
            </a:p>
          </p:txBody>
        </p:sp>
        <p:sp>
          <p:nvSpPr>
            <p:cNvPr id="28" name="Oval 27"/>
            <p:cNvSpPr/>
            <p:nvPr/>
          </p:nvSpPr>
          <p:spPr>
            <a:xfrm>
              <a:off x="5029200" y="4876800"/>
              <a:ext cx="152400" cy="152400"/>
            </a:xfrm>
            <a:prstGeom prst="ellipse">
              <a:avLst/>
            </a:prstGeom>
            <a:noFill/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081016" y="4925568"/>
              <a:ext cx="45719" cy="457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876800" y="4648200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z</a:t>
              </a:r>
              <a:endParaRPr lang="en-US" dirty="0"/>
            </a:p>
          </p:txBody>
        </p:sp>
      </p:grpSp>
      <p:cxnSp>
        <p:nvCxnSpPr>
          <p:cNvPr id="31" name="Straight Connector 30"/>
          <p:cNvCxnSpPr>
            <a:stCxn id="4" idx="2"/>
          </p:cNvCxnSpPr>
          <p:nvPr/>
        </p:nvCxnSpPr>
        <p:spPr>
          <a:xfrm>
            <a:off x="4572000" y="2666206"/>
            <a:ext cx="291123" cy="3126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 flipH="1" flipV="1">
            <a:off x="4457700" y="1866900"/>
            <a:ext cx="381000" cy="152400"/>
          </a:xfrm>
          <a:prstGeom prst="straightConnector1">
            <a:avLst/>
          </a:prstGeom>
          <a:ln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36" idx="0"/>
          </p:cNvCxnSpPr>
          <p:nvPr/>
        </p:nvCxnSpPr>
        <p:spPr>
          <a:xfrm rot="5400000">
            <a:off x="4166226" y="2804150"/>
            <a:ext cx="542925" cy="249575"/>
          </a:xfrm>
          <a:prstGeom prst="straightConnector1">
            <a:avLst/>
          </a:prstGeom>
          <a:ln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37" idx="0"/>
          </p:cNvCxnSpPr>
          <p:nvPr/>
        </p:nvCxnSpPr>
        <p:spPr>
          <a:xfrm rot="16200000" flipH="1">
            <a:off x="796841" y="2641683"/>
            <a:ext cx="504826" cy="3007"/>
          </a:xfrm>
          <a:prstGeom prst="straightConnector1">
            <a:avLst/>
          </a:prstGeom>
          <a:ln>
            <a:solidFill>
              <a:srgbClr val="FF0000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648200" y="1447800"/>
            <a:ext cx="408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114800" y="3200400"/>
            <a:ext cx="396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838200" y="2895600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Pb</a:t>
            </a:r>
            <a:endParaRPr lang="en-US" dirty="0"/>
          </a:p>
        </p:txBody>
      </p:sp>
      <p:sp>
        <p:nvSpPr>
          <p:cNvPr id="38" name="Isosceles Triangle 37"/>
          <p:cNvSpPr/>
          <p:nvPr/>
        </p:nvSpPr>
        <p:spPr>
          <a:xfrm rot="16200000">
            <a:off x="2476500" y="3768923"/>
            <a:ext cx="533400" cy="3505200"/>
          </a:xfrm>
          <a:prstGeom prst="triangl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>
            <a:stCxn id="38" idx="4"/>
          </p:cNvCxnSpPr>
          <p:nvPr/>
        </p:nvCxnSpPr>
        <p:spPr>
          <a:xfrm flipV="1">
            <a:off x="4495800" y="5203007"/>
            <a:ext cx="515112" cy="518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6200000" flipH="1">
            <a:off x="4397014" y="5772526"/>
            <a:ext cx="1188720" cy="250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4990454" y="6314681"/>
            <a:ext cx="781050" cy="95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 rot="2697535">
            <a:off x="4859160" y="5122770"/>
            <a:ext cx="304800" cy="76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 rot="2697535">
            <a:off x="4806208" y="6314847"/>
            <a:ext cx="304800" cy="76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4648200" y="6397823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SM1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105400" y="5181600"/>
            <a:ext cx="604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SM2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962400" y="594360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Mc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477000" y="5334000"/>
            <a:ext cx="24825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e.g</a:t>
            </a:r>
            <a:r>
              <a:rPr lang="en-US" dirty="0" smtClean="0"/>
              <a:t>. :</a:t>
            </a:r>
          </a:p>
          <a:p>
            <a:r>
              <a:rPr lang="en-US" dirty="0" smtClean="0"/>
              <a:t>Ma </a:t>
            </a:r>
            <a:r>
              <a:rPr lang="en-US" dirty="0" smtClean="0"/>
              <a:t>misaligned</a:t>
            </a:r>
            <a:r>
              <a:rPr lang="en-US" dirty="0"/>
              <a:t> </a:t>
            </a:r>
            <a:r>
              <a:rPr lang="en-US" dirty="0" smtClean="0"/>
              <a:t>by </a:t>
            </a:r>
            <a:r>
              <a:rPr lang="en-US" dirty="0" smtClean="0"/>
              <a:t> </a:t>
            </a:r>
            <a:r>
              <a:rPr lang="en-US" altLang="ja-JP" dirty="0" err="1" smtClean="0"/>
              <a:t>α</a:t>
            </a:r>
            <a:r>
              <a:rPr lang="en-US" altLang="ja-JP" baseline="-25000" dirty="0" err="1" smtClean="0"/>
              <a:t>a</a:t>
            </a:r>
            <a:endParaRPr lang="en-US" baseline="-25000" dirty="0" smtClean="0"/>
          </a:p>
        </p:txBody>
      </p:sp>
      <p:sp>
        <p:nvSpPr>
          <p:cNvPr id="48" name="TextBox 47"/>
          <p:cNvSpPr txBox="1"/>
          <p:nvPr/>
        </p:nvSpPr>
        <p:spPr>
          <a:xfrm>
            <a:off x="869462" y="5034038"/>
            <a:ext cx="503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Mb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 rot="2697535">
            <a:off x="4401961" y="5198969"/>
            <a:ext cx="304800" cy="76200"/>
          </a:xfrm>
          <a:prstGeom prst="rect">
            <a:avLst/>
          </a:prstGeom>
          <a:noFill/>
          <a:ln w="9525">
            <a:solidFill>
              <a:srgbClr val="385D8A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 rot="7852654">
            <a:off x="4364034" y="5759031"/>
            <a:ext cx="304800" cy="76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Arc 50"/>
          <p:cNvSpPr/>
          <p:nvPr/>
        </p:nvSpPr>
        <p:spPr>
          <a:xfrm rot="12967788">
            <a:off x="982321" y="5157163"/>
            <a:ext cx="533400" cy="609600"/>
          </a:xfrm>
          <a:prstGeom prst="arc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/>
          <p:cNvCxnSpPr>
            <a:stCxn id="51" idx="0"/>
          </p:cNvCxnSpPr>
          <p:nvPr/>
        </p:nvCxnSpPr>
        <p:spPr>
          <a:xfrm flipH="1">
            <a:off x="906556" y="5708145"/>
            <a:ext cx="162750" cy="6504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6200000" flipV="1">
            <a:off x="704684" y="5500429"/>
            <a:ext cx="393192" cy="9144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896708" y="5308405"/>
            <a:ext cx="118872" cy="0"/>
          </a:xfrm>
          <a:prstGeom prst="line">
            <a:avLst/>
          </a:prstGeom>
          <a:ln w="28575">
            <a:solidFill>
              <a:srgbClr val="385D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2667000" y="5712023"/>
            <a:ext cx="12192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10m</a:t>
            </a:r>
            <a:endParaRPr lang="en-US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810000" y="5410200"/>
            <a:ext cx="554960" cy="30777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0.3m</a:t>
            </a:r>
            <a:endParaRPr lang="en-US" sz="1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65" name="Straight Connector 64"/>
          <p:cNvCxnSpPr>
            <a:stCxn id="38" idx="2"/>
          </p:cNvCxnSpPr>
          <p:nvPr/>
        </p:nvCxnSpPr>
        <p:spPr>
          <a:xfrm>
            <a:off x="4495800" y="5788223"/>
            <a:ext cx="291123" cy="31262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 rot="1594124">
            <a:off x="4370249" y="5174130"/>
            <a:ext cx="304800" cy="76200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Straight Connector 67"/>
          <p:cNvCxnSpPr/>
          <p:nvPr/>
        </p:nvCxnSpPr>
        <p:spPr>
          <a:xfrm rot="16200000" flipV="1">
            <a:off x="4315389" y="1845362"/>
            <a:ext cx="556392" cy="17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16200000" flipV="1">
            <a:off x="3899151" y="4633860"/>
            <a:ext cx="1196384" cy="3085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67" idx="2"/>
          </p:cNvCxnSpPr>
          <p:nvPr/>
        </p:nvCxnSpPr>
        <p:spPr>
          <a:xfrm rot="5400000" flipH="1">
            <a:off x="3786042" y="4526741"/>
            <a:ext cx="1209096" cy="230036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16200000" flipH="1">
            <a:off x="4154001" y="5506593"/>
            <a:ext cx="560269" cy="21142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10800000" flipV="1">
            <a:off x="982673" y="5221173"/>
            <a:ext cx="3451463" cy="274849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10800000">
            <a:off x="966818" y="5506594"/>
            <a:ext cx="3483175" cy="280134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6200000" flipV="1">
            <a:off x="3517094" y="4853827"/>
            <a:ext cx="1797090" cy="58147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5257800" y="2819400"/>
            <a:ext cx="13101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Incoming beam</a:t>
            </a:r>
            <a:endParaRPr lang="en-US" sz="1400" dirty="0"/>
          </a:p>
        </p:txBody>
      </p:sp>
      <p:sp>
        <p:nvSpPr>
          <p:cNvPr id="76" name="Arc 75"/>
          <p:cNvSpPr/>
          <p:nvPr/>
        </p:nvSpPr>
        <p:spPr>
          <a:xfrm rot="19032912">
            <a:off x="4231436" y="4337647"/>
            <a:ext cx="300126" cy="236634"/>
          </a:xfrm>
          <a:prstGeom prst="arc">
            <a:avLst>
              <a:gd name="adj1" fmla="val 17273957"/>
              <a:gd name="adj2" fmla="val 0"/>
            </a:avLst>
          </a:prstGeom>
          <a:ln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Arc 76"/>
          <p:cNvSpPr/>
          <p:nvPr/>
        </p:nvSpPr>
        <p:spPr>
          <a:xfrm rot="10398861">
            <a:off x="4704068" y="5396989"/>
            <a:ext cx="168626" cy="167606"/>
          </a:xfrm>
          <a:prstGeom prst="arc">
            <a:avLst>
              <a:gd name="adj1" fmla="val 9274747"/>
              <a:gd name="adj2" fmla="val 16969347"/>
            </a:avLst>
          </a:prstGeom>
          <a:ln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Connector 77"/>
          <p:cNvCxnSpPr/>
          <p:nvPr/>
        </p:nvCxnSpPr>
        <p:spPr>
          <a:xfrm>
            <a:off x="4646785" y="5379111"/>
            <a:ext cx="138399" cy="140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4656475" y="5325375"/>
            <a:ext cx="184648" cy="860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4724400" y="5410200"/>
            <a:ext cx="3898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385D8A"/>
                </a:solidFill>
              </a:rPr>
              <a:t>α</a:t>
            </a:r>
            <a:r>
              <a:rPr lang="en-US" altLang="ja-JP" baseline="-25000" dirty="0" smtClean="0">
                <a:solidFill>
                  <a:srgbClr val="385D8A"/>
                </a:solidFill>
              </a:rPr>
              <a:t>a</a:t>
            </a:r>
            <a:endParaRPr lang="en-US" dirty="0">
              <a:solidFill>
                <a:srgbClr val="385D8A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419600" y="4114800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385D8A"/>
                </a:solidFill>
              </a:rPr>
              <a:t>γE</a:t>
            </a:r>
            <a:r>
              <a:rPr lang="en-US" altLang="ja-JP" baseline="-25000" dirty="0" smtClean="0">
                <a:solidFill>
                  <a:srgbClr val="385D8A"/>
                </a:solidFill>
              </a:rPr>
              <a:t>i</a:t>
            </a:r>
            <a:endParaRPr lang="en-US" baseline="-25000" dirty="0">
              <a:solidFill>
                <a:srgbClr val="385D8A"/>
              </a:solidFill>
            </a:endParaRPr>
          </a:p>
        </p:txBody>
      </p:sp>
      <p:sp>
        <p:nvSpPr>
          <p:cNvPr id="82" name="Arc 81"/>
          <p:cNvSpPr/>
          <p:nvPr/>
        </p:nvSpPr>
        <p:spPr>
          <a:xfrm rot="20376590">
            <a:off x="4261495" y="4054095"/>
            <a:ext cx="271906" cy="150401"/>
          </a:xfrm>
          <a:prstGeom prst="arc">
            <a:avLst>
              <a:gd name="adj1" fmla="val 16200000"/>
              <a:gd name="adj2" fmla="val 20400438"/>
            </a:avLst>
          </a:prstGeom>
          <a:ln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4439216" y="3811509"/>
            <a:ext cx="462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>
                <a:solidFill>
                  <a:srgbClr val="385D8A"/>
                </a:solidFill>
              </a:rPr>
              <a:t>γE</a:t>
            </a:r>
            <a:r>
              <a:rPr lang="en-US" altLang="ja-JP" baseline="-25000" dirty="0" err="1" smtClean="0">
                <a:solidFill>
                  <a:srgbClr val="385D8A"/>
                </a:solidFill>
              </a:rPr>
              <a:t>c</a:t>
            </a:r>
            <a:endParaRPr lang="en-US" baseline="-25000" dirty="0">
              <a:solidFill>
                <a:srgbClr val="385D8A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886200" y="4800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Ma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5334000" y="5867400"/>
            <a:ext cx="13101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Incoming beam</a:t>
            </a:r>
            <a:endParaRPr lang="en-US" sz="1400" dirty="0"/>
          </a:p>
        </p:txBody>
      </p:sp>
      <p:sp>
        <p:nvSpPr>
          <p:cNvPr id="87" name="TextBox 86"/>
          <p:cNvSpPr txBox="1"/>
          <p:nvPr/>
        </p:nvSpPr>
        <p:spPr>
          <a:xfrm>
            <a:off x="6934200" y="2362200"/>
            <a:ext cx="891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Aligned</a:t>
            </a:r>
            <a:endParaRPr lang="en-US" dirty="0"/>
          </a:p>
        </p:txBody>
      </p:sp>
      <p:sp>
        <p:nvSpPr>
          <p:cNvPr id="86" name="Slide Number Placeholder 8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83B-E97F-4C33-85DE-BACA1BBD56B1}" type="slidenum">
              <a:rPr lang="en-US" smtClean="0"/>
              <a:pPr/>
              <a:t>4</a:t>
            </a:fld>
            <a:endParaRPr lang="en-US"/>
          </a:p>
        </p:txBody>
      </p:sp>
      <p:cxnSp>
        <p:nvCxnSpPr>
          <p:cNvPr id="88" name="Straight Arrow Connector 87"/>
          <p:cNvCxnSpPr/>
          <p:nvPr/>
        </p:nvCxnSpPr>
        <p:spPr>
          <a:xfrm flipV="1">
            <a:off x="4450099" y="4886325"/>
            <a:ext cx="331451" cy="304800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rot="5400000">
            <a:off x="4044325" y="5937875"/>
            <a:ext cx="542925" cy="249575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rot="16200000" flipH="1">
            <a:off x="751142" y="5775410"/>
            <a:ext cx="504826" cy="3007"/>
          </a:xfrm>
          <a:prstGeom prst="straightConnector1">
            <a:avLst/>
          </a:prstGeom>
          <a:ln>
            <a:solidFill>
              <a:schemeClr val="accent3">
                <a:lumMod val="50000"/>
              </a:schemeClr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4724400" y="4648200"/>
            <a:ext cx="4089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</a:t>
            </a:r>
            <a:endParaRPr lang="en-US" dirty="0"/>
          </a:p>
        </p:txBody>
      </p:sp>
      <p:sp>
        <p:nvSpPr>
          <p:cNvPr id="92" name="TextBox 91"/>
          <p:cNvSpPr txBox="1"/>
          <p:nvPr/>
        </p:nvSpPr>
        <p:spPr>
          <a:xfrm>
            <a:off x="4069099" y="6334125"/>
            <a:ext cx="396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Pc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792499" y="6029325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Pb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itle 1"/>
          <p:cNvSpPr txBox="1">
            <a:spLocks/>
          </p:cNvSpPr>
          <p:nvPr/>
        </p:nvSpPr>
        <p:spPr>
          <a:xfrm>
            <a:off x="0" y="4343400"/>
            <a:ext cx="9144000" cy="2514600"/>
          </a:xfrm>
          <a:prstGeom prst="rect">
            <a:avLst/>
          </a:prstGeom>
          <a:solidFill>
            <a:schemeClr val="tx2"/>
          </a:solidFill>
          <a:effectLst>
            <a:softEdge rad="63500"/>
          </a:effectLst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 rot="2435258">
            <a:off x="1654542" y="1973487"/>
            <a:ext cx="143116" cy="382029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 rot="16200000">
            <a:off x="3385921" y="2335582"/>
            <a:ext cx="373212" cy="166298"/>
          </a:xfrm>
          <a:custGeom>
            <a:avLst/>
            <a:gdLst>
              <a:gd name="connsiteX0" fmla="*/ 0 w 856648"/>
              <a:gd name="connsiteY0" fmla="*/ 0 h 437950"/>
              <a:gd name="connsiteX1" fmla="*/ 856648 w 856648"/>
              <a:gd name="connsiteY1" fmla="*/ 0 h 437950"/>
              <a:gd name="connsiteX2" fmla="*/ 856648 w 856648"/>
              <a:gd name="connsiteY2" fmla="*/ 437950 h 437950"/>
              <a:gd name="connsiteX3" fmla="*/ 0 w 856648"/>
              <a:gd name="connsiteY3" fmla="*/ 437950 h 437950"/>
              <a:gd name="connsiteX4" fmla="*/ 0 w 856648"/>
              <a:gd name="connsiteY4" fmla="*/ 0 h 437950"/>
              <a:gd name="connsiteX0" fmla="*/ 0 w 856648"/>
              <a:gd name="connsiteY0" fmla="*/ 0 h 437950"/>
              <a:gd name="connsiteX1" fmla="*/ 423512 w 856648"/>
              <a:gd name="connsiteY1" fmla="*/ 134754 h 437950"/>
              <a:gd name="connsiteX2" fmla="*/ 856648 w 856648"/>
              <a:gd name="connsiteY2" fmla="*/ 0 h 437950"/>
              <a:gd name="connsiteX3" fmla="*/ 856648 w 856648"/>
              <a:gd name="connsiteY3" fmla="*/ 437950 h 437950"/>
              <a:gd name="connsiteX4" fmla="*/ 0 w 856648"/>
              <a:gd name="connsiteY4" fmla="*/ 437950 h 437950"/>
              <a:gd name="connsiteX5" fmla="*/ 0 w 856648"/>
              <a:gd name="connsiteY5" fmla="*/ 0 h 437950"/>
              <a:gd name="connsiteX0" fmla="*/ 0 w 856648"/>
              <a:gd name="connsiteY0" fmla="*/ 0 h 437950"/>
              <a:gd name="connsiteX1" fmla="*/ 158817 w 856648"/>
              <a:gd name="connsiteY1" fmla="*/ 81815 h 437950"/>
              <a:gd name="connsiteX2" fmla="*/ 423512 w 856648"/>
              <a:gd name="connsiteY2" fmla="*/ 134754 h 437950"/>
              <a:gd name="connsiteX3" fmla="*/ 856648 w 856648"/>
              <a:gd name="connsiteY3" fmla="*/ 0 h 437950"/>
              <a:gd name="connsiteX4" fmla="*/ 856648 w 856648"/>
              <a:gd name="connsiteY4" fmla="*/ 437950 h 437950"/>
              <a:gd name="connsiteX5" fmla="*/ 0 w 856648"/>
              <a:gd name="connsiteY5" fmla="*/ 437950 h 437950"/>
              <a:gd name="connsiteX6" fmla="*/ 0 w 856648"/>
              <a:gd name="connsiteY6" fmla="*/ 0 h 437950"/>
              <a:gd name="connsiteX0" fmla="*/ 0 w 856648"/>
              <a:gd name="connsiteY0" fmla="*/ 0 h 437950"/>
              <a:gd name="connsiteX1" fmla="*/ 158817 w 856648"/>
              <a:gd name="connsiteY1" fmla="*/ 81815 h 437950"/>
              <a:gd name="connsiteX2" fmla="*/ 423512 w 856648"/>
              <a:gd name="connsiteY2" fmla="*/ 134754 h 437950"/>
              <a:gd name="connsiteX3" fmla="*/ 664143 w 856648"/>
              <a:gd name="connsiteY3" fmla="*/ 101065 h 437950"/>
              <a:gd name="connsiteX4" fmla="*/ 856648 w 856648"/>
              <a:gd name="connsiteY4" fmla="*/ 0 h 437950"/>
              <a:gd name="connsiteX5" fmla="*/ 856648 w 856648"/>
              <a:gd name="connsiteY5" fmla="*/ 437950 h 437950"/>
              <a:gd name="connsiteX6" fmla="*/ 0 w 856648"/>
              <a:gd name="connsiteY6" fmla="*/ 437950 h 437950"/>
              <a:gd name="connsiteX7" fmla="*/ 0 w 856648"/>
              <a:gd name="connsiteY7" fmla="*/ 0 h 437950"/>
              <a:gd name="connsiteX0" fmla="*/ 0 w 856648"/>
              <a:gd name="connsiteY0" fmla="*/ 0 h 437950"/>
              <a:gd name="connsiteX1" fmla="*/ 158817 w 856648"/>
              <a:gd name="connsiteY1" fmla="*/ 81815 h 437950"/>
              <a:gd name="connsiteX2" fmla="*/ 283945 w 856648"/>
              <a:gd name="connsiteY2" fmla="*/ 115503 h 437950"/>
              <a:gd name="connsiteX3" fmla="*/ 423512 w 856648"/>
              <a:gd name="connsiteY3" fmla="*/ 134754 h 437950"/>
              <a:gd name="connsiteX4" fmla="*/ 664143 w 856648"/>
              <a:gd name="connsiteY4" fmla="*/ 101065 h 437950"/>
              <a:gd name="connsiteX5" fmla="*/ 856648 w 856648"/>
              <a:gd name="connsiteY5" fmla="*/ 0 h 437950"/>
              <a:gd name="connsiteX6" fmla="*/ 856648 w 856648"/>
              <a:gd name="connsiteY6" fmla="*/ 437950 h 437950"/>
              <a:gd name="connsiteX7" fmla="*/ 0 w 856648"/>
              <a:gd name="connsiteY7" fmla="*/ 437950 h 437950"/>
              <a:gd name="connsiteX8" fmla="*/ 0 w 856648"/>
              <a:gd name="connsiteY8" fmla="*/ 0 h 437950"/>
              <a:gd name="connsiteX0" fmla="*/ 0 w 856648"/>
              <a:gd name="connsiteY0" fmla="*/ 0 h 437950"/>
              <a:gd name="connsiteX1" fmla="*/ 158817 w 856648"/>
              <a:gd name="connsiteY1" fmla="*/ 81815 h 437950"/>
              <a:gd name="connsiteX2" fmla="*/ 283945 w 856648"/>
              <a:gd name="connsiteY2" fmla="*/ 115503 h 437950"/>
              <a:gd name="connsiteX3" fmla="*/ 423512 w 856648"/>
              <a:gd name="connsiteY3" fmla="*/ 134754 h 437950"/>
              <a:gd name="connsiteX4" fmla="*/ 548640 w 856648"/>
              <a:gd name="connsiteY4" fmla="*/ 129941 h 437950"/>
              <a:gd name="connsiteX5" fmla="*/ 664143 w 856648"/>
              <a:gd name="connsiteY5" fmla="*/ 101065 h 437950"/>
              <a:gd name="connsiteX6" fmla="*/ 856648 w 856648"/>
              <a:gd name="connsiteY6" fmla="*/ 0 h 437950"/>
              <a:gd name="connsiteX7" fmla="*/ 856648 w 856648"/>
              <a:gd name="connsiteY7" fmla="*/ 437950 h 437950"/>
              <a:gd name="connsiteX8" fmla="*/ 0 w 856648"/>
              <a:gd name="connsiteY8" fmla="*/ 437950 h 437950"/>
              <a:gd name="connsiteX9" fmla="*/ 0 w 856648"/>
              <a:gd name="connsiteY9" fmla="*/ 0 h 437950"/>
              <a:gd name="connsiteX0" fmla="*/ 0 w 856648"/>
              <a:gd name="connsiteY0" fmla="*/ 0 h 437950"/>
              <a:gd name="connsiteX1" fmla="*/ 72190 w 856648"/>
              <a:gd name="connsiteY1" fmla="*/ 57752 h 437950"/>
              <a:gd name="connsiteX2" fmla="*/ 158817 w 856648"/>
              <a:gd name="connsiteY2" fmla="*/ 81815 h 437950"/>
              <a:gd name="connsiteX3" fmla="*/ 283945 w 856648"/>
              <a:gd name="connsiteY3" fmla="*/ 115503 h 437950"/>
              <a:gd name="connsiteX4" fmla="*/ 423512 w 856648"/>
              <a:gd name="connsiteY4" fmla="*/ 134754 h 437950"/>
              <a:gd name="connsiteX5" fmla="*/ 548640 w 856648"/>
              <a:gd name="connsiteY5" fmla="*/ 129941 h 437950"/>
              <a:gd name="connsiteX6" fmla="*/ 664143 w 856648"/>
              <a:gd name="connsiteY6" fmla="*/ 101065 h 437950"/>
              <a:gd name="connsiteX7" fmla="*/ 856648 w 856648"/>
              <a:gd name="connsiteY7" fmla="*/ 0 h 437950"/>
              <a:gd name="connsiteX8" fmla="*/ 856648 w 856648"/>
              <a:gd name="connsiteY8" fmla="*/ 437950 h 437950"/>
              <a:gd name="connsiteX9" fmla="*/ 0 w 856648"/>
              <a:gd name="connsiteY9" fmla="*/ 437950 h 437950"/>
              <a:gd name="connsiteX10" fmla="*/ 0 w 856648"/>
              <a:gd name="connsiteY10" fmla="*/ 0 h 437950"/>
              <a:gd name="connsiteX0" fmla="*/ 0 w 856648"/>
              <a:gd name="connsiteY0" fmla="*/ 0 h 437950"/>
              <a:gd name="connsiteX1" fmla="*/ 72190 w 856648"/>
              <a:gd name="connsiteY1" fmla="*/ 57752 h 437950"/>
              <a:gd name="connsiteX2" fmla="*/ 158817 w 856648"/>
              <a:gd name="connsiteY2" fmla="*/ 81815 h 437950"/>
              <a:gd name="connsiteX3" fmla="*/ 283945 w 856648"/>
              <a:gd name="connsiteY3" fmla="*/ 115503 h 437950"/>
              <a:gd name="connsiteX4" fmla="*/ 423512 w 856648"/>
              <a:gd name="connsiteY4" fmla="*/ 134754 h 437950"/>
              <a:gd name="connsiteX5" fmla="*/ 548640 w 856648"/>
              <a:gd name="connsiteY5" fmla="*/ 129941 h 437950"/>
              <a:gd name="connsiteX6" fmla="*/ 664143 w 856648"/>
              <a:gd name="connsiteY6" fmla="*/ 101065 h 437950"/>
              <a:gd name="connsiteX7" fmla="*/ 765208 w 856648"/>
              <a:gd name="connsiteY7" fmla="*/ 72190 h 437950"/>
              <a:gd name="connsiteX8" fmla="*/ 856648 w 856648"/>
              <a:gd name="connsiteY8" fmla="*/ 0 h 437950"/>
              <a:gd name="connsiteX9" fmla="*/ 856648 w 856648"/>
              <a:gd name="connsiteY9" fmla="*/ 437950 h 437950"/>
              <a:gd name="connsiteX10" fmla="*/ 0 w 856648"/>
              <a:gd name="connsiteY10" fmla="*/ 437950 h 437950"/>
              <a:gd name="connsiteX11" fmla="*/ 0 w 856648"/>
              <a:gd name="connsiteY11" fmla="*/ 0 h 437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56648" h="437950">
                <a:moveTo>
                  <a:pt x="0" y="0"/>
                </a:moveTo>
                <a:lnTo>
                  <a:pt x="72190" y="57752"/>
                </a:lnTo>
                <a:lnTo>
                  <a:pt x="158817" y="81815"/>
                </a:lnTo>
                <a:lnTo>
                  <a:pt x="283945" y="115503"/>
                </a:lnTo>
                <a:lnTo>
                  <a:pt x="423512" y="134754"/>
                </a:lnTo>
                <a:lnTo>
                  <a:pt x="548640" y="129941"/>
                </a:lnTo>
                <a:lnTo>
                  <a:pt x="664143" y="101065"/>
                </a:lnTo>
                <a:lnTo>
                  <a:pt x="765208" y="72190"/>
                </a:lnTo>
                <a:lnTo>
                  <a:pt x="856648" y="0"/>
                </a:lnTo>
                <a:lnTo>
                  <a:pt x="856648" y="437950"/>
                </a:lnTo>
                <a:lnTo>
                  <a:pt x="0" y="43795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 rot="7830082">
            <a:off x="1090365" y="1774270"/>
            <a:ext cx="43537" cy="20226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8414920">
            <a:off x="1034790" y="2640518"/>
            <a:ext cx="44711" cy="1822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>
            <a:endCxn id="6" idx="3"/>
          </p:cNvCxnSpPr>
          <p:nvPr/>
        </p:nvCxnSpPr>
        <p:spPr>
          <a:xfrm>
            <a:off x="97971" y="1890064"/>
            <a:ext cx="998473" cy="189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H="1">
            <a:off x="675243" y="2298966"/>
            <a:ext cx="805800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2569060" y="1602998"/>
            <a:ext cx="144128" cy="1754096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1599480" y="2374253"/>
            <a:ext cx="369395" cy="13501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791381" y="2205444"/>
            <a:ext cx="1752246" cy="19967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069613" y="2622954"/>
            <a:ext cx="556712" cy="85467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owchart: Delay 13"/>
          <p:cNvSpPr/>
          <p:nvPr/>
        </p:nvSpPr>
        <p:spPr>
          <a:xfrm rot="10800000" flipH="1">
            <a:off x="2092304" y="3387396"/>
            <a:ext cx="158134" cy="143984"/>
          </a:xfrm>
          <a:prstGeom prst="flowChartDelay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941769" y="3401670"/>
            <a:ext cx="48599" cy="125541"/>
          </a:xfrm>
          <a:custGeom>
            <a:avLst/>
            <a:gdLst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0 w 463826"/>
              <a:gd name="connsiteY4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9391 h 1033669"/>
              <a:gd name="connsiteX5" fmla="*/ 0 w 463826"/>
              <a:gd name="connsiteY5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29817 w 463826"/>
              <a:gd name="connsiteY5" fmla="*/ 99391 h 1033669"/>
              <a:gd name="connsiteX6" fmla="*/ 0 w 463826"/>
              <a:gd name="connsiteY6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29817 w 463826"/>
              <a:gd name="connsiteY6" fmla="*/ 99391 h 1033669"/>
              <a:gd name="connsiteX7" fmla="*/ 0 w 463826"/>
              <a:gd name="connsiteY7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59634 w 463826"/>
              <a:gd name="connsiteY6" fmla="*/ 245165 h 1033669"/>
              <a:gd name="connsiteX7" fmla="*/ 29817 w 463826"/>
              <a:gd name="connsiteY7" fmla="*/ 99391 h 1033669"/>
              <a:gd name="connsiteX8" fmla="*/ 0 w 463826"/>
              <a:gd name="connsiteY8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59634 w 463826"/>
              <a:gd name="connsiteY6" fmla="*/ 245165 h 1033669"/>
              <a:gd name="connsiteX7" fmla="*/ 29817 w 463826"/>
              <a:gd name="connsiteY7" fmla="*/ 99391 h 1033669"/>
              <a:gd name="connsiteX8" fmla="*/ 0 w 463826"/>
              <a:gd name="connsiteY8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76199 w 463826"/>
              <a:gd name="connsiteY6" fmla="*/ 655982 h 1033669"/>
              <a:gd name="connsiteX7" fmla="*/ 59634 w 463826"/>
              <a:gd name="connsiteY7" fmla="*/ 245165 h 1033669"/>
              <a:gd name="connsiteX8" fmla="*/ 29817 w 463826"/>
              <a:gd name="connsiteY8" fmla="*/ 99391 h 1033669"/>
              <a:gd name="connsiteX9" fmla="*/ 0 w 463826"/>
              <a:gd name="connsiteY9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76199 w 463826"/>
              <a:gd name="connsiteY6" fmla="*/ 655982 h 1033669"/>
              <a:gd name="connsiteX7" fmla="*/ 59634 w 463826"/>
              <a:gd name="connsiteY7" fmla="*/ 245165 h 1033669"/>
              <a:gd name="connsiteX8" fmla="*/ 29817 w 463826"/>
              <a:gd name="connsiteY8" fmla="*/ 99391 h 1033669"/>
              <a:gd name="connsiteX9" fmla="*/ 0 w 463826"/>
              <a:gd name="connsiteY9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76199 w 463826"/>
              <a:gd name="connsiteY6" fmla="*/ 655982 h 1033669"/>
              <a:gd name="connsiteX7" fmla="*/ 86138 w 463826"/>
              <a:gd name="connsiteY7" fmla="*/ 420756 h 1033669"/>
              <a:gd name="connsiteX8" fmla="*/ 59634 w 463826"/>
              <a:gd name="connsiteY8" fmla="*/ 245165 h 1033669"/>
              <a:gd name="connsiteX9" fmla="*/ 29817 w 463826"/>
              <a:gd name="connsiteY9" fmla="*/ 99391 h 1033669"/>
              <a:gd name="connsiteX10" fmla="*/ 0 w 463826"/>
              <a:gd name="connsiteY10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76199 w 463826"/>
              <a:gd name="connsiteY6" fmla="*/ 655982 h 1033669"/>
              <a:gd name="connsiteX7" fmla="*/ 86138 w 463826"/>
              <a:gd name="connsiteY7" fmla="*/ 420756 h 1033669"/>
              <a:gd name="connsiteX8" fmla="*/ 76199 w 463826"/>
              <a:gd name="connsiteY8" fmla="*/ 255104 h 1033669"/>
              <a:gd name="connsiteX9" fmla="*/ 29817 w 463826"/>
              <a:gd name="connsiteY9" fmla="*/ 99391 h 1033669"/>
              <a:gd name="connsiteX10" fmla="*/ 0 w 463826"/>
              <a:gd name="connsiteY10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76199 w 463826"/>
              <a:gd name="connsiteY6" fmla="*/ 655982 h 1033669"/>
              <a:gd name="connsiteX7" fmla="*/ 86138 w 463826"/>
              <a:gd name="connsiteY7" fmla="*/ 420756 h 1033669"/>
              <a:gd name="connsiteX8" fmla="*/ 76199 w 463826"/>
              <a:gd name="connsiteY8" fmla="*/ 255104 h 1033669"/>
              <a:gd name="connsiteX9" fmla="*/ 56321 w 463826"/>
              <a:gd name="connsiteY9" fmla="*/ 172278 h 1033669"/>
              <a:gd name="connsiteX10" fmla="*/ 29817 w 463826"/>
              <a:gd name="connsiteY10" fmla="*/ 99391 h 1033669"/>
              <a:gd name="connsiteX11" fmla="*/ 0 w 463826"/>
              <a:gd name="connsiteY11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463826 w 463826"/>
              <a:gd name="connsiteY3" fmla="*/ 1033669 h 1033669"/>
              <a:gd name="connsiteX4" fmla="*/ 0 w 463826"/>
              <a:gd name="connsiteY4" fmla="*/ 1033669 h 1033669"/>
              <a:gd name="connsiteX5" fmla="*/ 29817 w 463826"/>
              <a:gd name="connsiteY5" fmla="*/ 927652 h 1033669"/>
              <a:gd name="connsiteX6" fmla="*/ 56321 w 463826"/>
              <a:gd name="connsiteY6" fmla="*/ 798443 h 1033669"/>
              <a:gd name="connsiteX7" fmla="*/ 76199 w 463826"/>
              <a:gd name="connsiteY7" fmla="*/ 655982 h 1033669"/>
              <a:gd name="connsiteX8" fmla="*/ 86138 w 463826"/>
              <a:gd name="connsiteY8" fmla="*/ 420756 h 1033669"/>
              <a:gd name="connsiteX9" fmla="*/ 76199 w 463826"/>
              <a:gd name="connsiteY9" fmla="*/ 255104 h 1033669"/>
              <a:gd name="connsiteX10" fmla="*/ 56321 w 463826"/>
              <a:gd name="connsiteY10" fmla="*/ 172278 h 1033669"/>
              <a:gd name="connsiteX11" fmla="*/ 29817 w 463826"/>
              <a:gd name="connsiteY11" fmla="*/ 99391 h 1033669"/>
              <a:gd name="connsiteX12" fmla="*/ 0 w 463826"/>
              <a:gd name="connsiteY12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430695 w 463826"/>
              <a:gd name="connsiteY3" fmla="*/ 891208 h 1033669"/>
              <a:gd name="connsiteX4" fmla="*/ 463826 w 463826"/>
              <a:gd name="connsiteY4" fmla="*/ 1033669 h 1033669"/>
              <a:gd name="connsiteX5" fmla="*/ 0 w 463826"/>
              <a:gd name="connsiteY5" fmla="*/ 1033669 h 1033669"/>
              <a:gd name="connsiteX6" fmla="*/ 29817 w 463826"/>
              <a:gd name="connsiteY6" fmla="*/ 927652 h 1033669"/>
              <a:gd name="connsiteX7" fmla="*/ 56321 w 463826"/>
              <a:gd name="connsiteY7" fmla="*/ 798443 h 1033669"/>
              <a:gd name="connsiteX8" fmla="*/ 76199 w 463826"/>
              <a:gd name="connsiteY8" fmla="*/ 655982 h 1033669"/>
              <a:gd name="connsiteX9" fmla="*/ 86138 w 463826"/>
              <a:gd name="connsiteY9" fmla="*/ 420756 h 1033669"/>
              <a:gd name="connsiteX10" fmla="*/ 76199 w 463826"/>
              <a:gd name="connsiteY10" fmla="*/ 255104 h 1033669"/>
              <a:gd name="connsiteX11" fmla="*/ 56321 w 463826"/>
              <a:gd name="connsiteY11" fmla="*/ 172278 h 1033669"/>
              <a:gd name="connsiteX12" fmla="*/ 29817 w 463826"/>
              <a:gd name="connsiteY12" fmla="*/ 99391 h 1033669"/>
              <a:gd name="connsiteX13" fmla="*/ 0 w 463826"/>
              <a:gd name="connsiteY13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404190 w 463826"/>
              <a:gd name="connsiteY3" fmla="*/ 732182 h 1033669"/>
              <a:gd name="connsiteX4" fmla="*/ 430695 w 463826"/>
              <a:gd name="connsiteY4" fmla="*/ 891208 h 1033669"/>
              <a:gd name="connsiteX5" fmla="*/ 463826 w 463826"/>
              <a:gd name="connsiteY5" fmla="*/ 1033669 h 1033669"/>
              <a:gd name="connsiteX6" fmla="*/ 0 w 463826"/>
              <a:gd name="connsiteY6" fmla="*/ 1033669 h 1033669"/>
              <a:gd name="connsiteX7" fmla="*/ 29817 w 463826"/>
              <a:gd name="connsiteY7" fmla="*/ 927652 h 1033669"/>
              <a:gd name="connsiteX8" fmla="*/ 56321 w 463826"/>
              <a:gd name="connsiteY8" fmla="*/ 798443 h 1033669"/>
              <a:gd name="connsiteX9" fmla="*/ 76199 w 463826"/>
              <a:gd name="connsiteY9" fmla="*/ 655982 h 1033669"/>
              <a:gd name="connsiteX10" fmla="*/ 86138 w 463826"/>
              <a:gd name="connsiteY10" fmla="*/ 420756 h 1033669"/>
              <a:gd name="connsiteX11" fmla="*/ 76199 w 463826"/>
              <a:gd name="connsiteY11" fmla="*/ 255104 h 1033669"/>
              <a:gd name="connsiteX12" fmla="*/ 56321 w 463826"/>
              <a:gd name="connsiteY12" fmla="*/ 172278 h 1033669"/>
              <a:gd name="connsiteX13" fmla="*/ 29817 w 463826"/>
              <a:gd name="connsiteY13" fmla="*/ 99391 h 1033669"/>
              <a:gd name="connsiteX14" fmla="*/ 0 w 463826"/>
              <a:gd name="connsiteY14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404190 w 463826"/>
              <a:gd name="connsiteY4" fmla="*/ 732182 h 1033669"/>
              <a:gd name="connsiteX5" fmla="*/ 430695 w 463826"/>
              <a:gd name="connsiteY5" fmla="*/ 891208 h 1033669"/>
              <a:gd name="connsiteX6" fmla="*/ 463826 w 463826"/>
              <a:gd name="connsiteY6" fmla="*/ 1033669 h 1033669"/>
              <a:gd name="connsiteX7" fmla="*/ 0 w 463826"/>
              <a:gd name="connsiteY7" fmla="*/ 1033669 h 1033669"/>
              <a:gd name="connsiteX8" fmla="*/ 29817 w 463826"/>
              <a:gd name="connsiteY8" fmla="*/ 927652 h 1033669"/>
              <a:gd name="connsiteX9" fmla="*/ 56321 w 463826"/>
              <a:gd name="connsiteY9" fmla="*/ 798443 h 1033669"/>
              <a:gd name="connsiteX10" fmla="*/ 76199 w 463826"/>
              <a:gd name="connsiteY10" fmla="*/ 655982 h 1033669"/>
              <a:gd name="connsiteX11" fmla="*/ 86138 w 463826"/>
              <a:gd name="connsiteY11" fmla="*/ 420756 h 1033669"/>
              <a:gd name="connsiteX12" fmla="*/ 76199 w 463826"/>
              <a:gd name="connsiteY12" fmla="*/ 255104 h 1033669"/>
              <a:gd name="connsiteX13" fmla="*/ 56321 w 463826"/>
              <a:gd name="connsiteY13" fmla="*/ 172278 h 1033669"/>
              <a:gd name="connsiteX14" fmla="*/ 29817 w 463826"/>
              <a:gd name="connsiteY14" fmla="*/ 99391 h 1033669"/>
              <a:gd name="connsiteX15" fmla="*/ 0 w 463826"/>
              <a:gd name="connsiteY15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380999 w 463826"/>
              <a:gd name="connsiteY4" fmla="*/ 387626 h 1033669"/>
              <a:gd name="connsiteX5" fmla="*/ 404190 w 463826"/>
              <a:gd name="connsiteY5" fmla="*/ 732182 h 1033669"/>
              <a:gd name="connsiteX6" fmla="*/ 430695 w 463826"/>
              <a:gd name="connsiteY6" fmla="*/ 891208 h 1033669"/>
              <a:gd name="connsiteX7" fmla="*/ 463826 w 463826"/>
              <a:gd name="connsiteY7" fmla="*/ 1033669 h 1033669"/>
              <a:gd name="connsiteX8" fmla="*/ 0 w 463826"/>
              <a:gd name="connsiteY8" fmla="*/ 1033669 h 1033669"/>
              <a:gd name="connsiteX9" fmla="*/ 29817 w 463826"/>
              <a:gd name="connsiteY9" fmla="*/ 927652 h 1033669"/>
              <a:gd name="connsiteX10" fmla="*/ 56321 w 463826"/>
              <a:gd name="connsiteY10" fmla="*/ 798443 h 1033669"/>
              <a:gd name="connsiteX11" fmla="*/ 76199 w 463826"/>
              <a:gd name="connsiteY11" fmla="*/ 655982 h 1033669"/>
              <a:gd name="connsiteX12" fmla="*/ 86138 w 463826"/>
              <a:gd name="connsiteY12" fmla="*/ 420756 h 1033669"/>
              <a:gd name="connsiteX13" fmla="*/ 76199 w 463826"/>
              <a:gd name="connsiteY13" fmla="*/ 255104 h 1033669"/>
              <a:gd name="connsiteX14" fmla="*/ 56321 w 463826"/>
              <a:gd name="connsiteY14" fmla="*/ 172278 h 1033669"/>
              <a:gd name="connsiteX15" fmla="*/ 29817 w 463826"/>
              <a:gd name="connsiteY15" fmla="*/ 99391 h 1033669"/>
              <a:gd name="connsiteX16" fmla="*/ 0 w 463826"/>
              <a:gd name="connsiteY16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380999 w 463826"/>
              <a:gd name="connsiteY4" fmla="*/ 387626 h 1033669"/>
              <a:gd name="connsiteX5" fmla="*/ 374373 w 463826"/>
              <a:gd name="connsiteY5" fmla="*/ 619539 h 1033669"/>
              <a:gd name="connsiteX6" fmla="*/ 404190 w 463826"/>
              <a:gd name="connsiteY6" fmla="*/ 732182 h 1033669"/>
              <a:gd name="connsiteX7" fmla="*/ 430695 w 463826"/>
              <a:gd name="connsiteY7" fmla="*/ 891208 h 1033669"/>
              <a:gd name="connsiteX8" fmla="*/ 463826 w 463826"/>
              <a:gd name="connsiteY8" fmla="*/ 1033669 h 1033669"/>
              <a:gd name="connsiteX9" fmla="*/ 0 w 463826"/>
              <a:gd name="connsiteY9" fmla="*/ 1033669 h 1033669"/>
              <a:gd name="connsiteX10" fmla="*/ 29817 w 463826"/>
              <a:gd name="connsiteY10" fmla="*/ 927652 h 1033669"/>
              <a:gd name="connsiteX11" fmla="*/ 56321 w 463826"/>
              <a:gd name="connsiteY11" fmla="*/ 798443 h 1033669"/>
              <a:gd name="connsiteX12" fmla="*/ 76199 w 463826"/>
              <a:gd name="connsiteY12" fmla="*/ 655982 h 1033669"/>
              <a:gd name="connsiteX13" fmla="*/ 86138 w 463826"/>
              <a:gd name="connsiteY13" fmla="*/ 420756 h 1033669"/>
              <a:gd name="connsiteX14" fmla="*/ 76199 w 463826"/>
              <a:gd name="connsiteY14" fmla="*/ 255104 h 1033669"/>
              <a:gd name="connsiteX15" fmla="*/ 56321 w 463826"/>
              <a:gd name="connsiteY15" fmla="*/ 172278 h 1033669"/>
              <a:gd name="connsiteX16" fmla="*/ 29817 w 463826"/>
              <a:gd name="connsiteY16" fmla="*/ 99391 h 1033669"/>
              <a:gd name="connsiteX17" fmla="*/ 0 w 463826"/>
              <a:gd name="connsiteY17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380999 w 463826"/>
              <a:gd name="connsiteY4" fmla="*/ 387626 h 1033669"/>
              <a:gd name="connsiteX5" fmla="*/ 361121 w 463826"/>
              <a:gd name="connsiteY5" fmla="*/ 513521 h 1033669"/>
              <a:gd name="connsiteX6" fmla="*/ 374373 w 463826"/>
              <a:gd name="connsiteY6" fmla="*/ 619539 h 1033669"/>
              <a:gd name="connsiteX7" fmla="*/ 404190 w 463826"/>
              <a:gd name="connsiteY7" fmla="*/ 732182 h 1033669"/>
              <a:gd name="connsiteX8" fmla="*/ 430695 w 463826"/>
              <a:gd name="connsiteY8" fmla="*/ 891208 h 1033669"/>
              <a:gd name="connsiteX9" fmla="*/ 463826 w 463826"/>
              <a:gd name="connsiteY9" fmla="*/ 1033669 h 1033669"/>
              <a:gd name="connsiteX10" fmla="*/ 0 w 463826"/>
              <a:gd name="connsiteY10" fmla="*/ 1033669 h 1033669"/>
              <a:gd name="connsiteX11" fmla="*/ 29817 w 463826"/>
              <a:gd name="connsiteY11" fmla="*/ 927652 h 1033669"/>
              <a:gd name="connsiteX12" fmla="*/ 56321 w 463826"/>
              <a:gd name="connsiteY12" fmla="*/ 798443 h 1033669"/>
              <a:gd name="connsiteX13" fmla="*/ 76199 w 463826"/>
              <a:gd name="connsiteY13" fmla="*/ 655982 h 1033669"/>
              <a:gd name="connsiteX14" fmla="*/ 86138 w 463826"/>
              <a:gd name="connsiteY14" fmla="*/ 420756 h 1033669"/>
              <a:gd name="connsiteX15" fmla="*/ 76199 w 463826"/>
              <a:gd name="connsiteY15" fmla="*/ 255104 h 1033669"/>
              <a:gd name="connsiteX16" fmla="*/ 56321 w 463826"/>
              <a:gd name="connsiteY16" fmla="*/ 172278 h 1033669"/>
              <a:gd name="connsiteX17" fmla="*/ 29817 w 463826"/>
              <a:gd name="connsiteY17" fmla="*/ 99391 h 1033669"/>
              <a:gd name="connsiteX18" fmla="*/ 0 w 463826"/>
              <a:gd name="connsiteY18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380999 w 463826"/>
              <a:gd name="connsiteY4" fmla="*/ 387626 h 1033669"/>
              <a:gd name="connsiteX5" fmla="*/ 357808 w 463826"/>
              <a:gd name="connsiteY5" fmla="*/ 434008 h 1033669"/>
              <a:gd name="connsiteX6" fmla="*/ 361121 w 463826"/>
              <a:gd name="connsiteY6" fmla="*/ 513521 h 1033669"/>
              <a:gd name="connsiteX7" fmla="*/ 374373 w 463826"/>
              <a:gd name="connsiteY7" fmla="*/ 619539 h 1033669"/>
              <a:gd name="connsiteX8" fmla="*/ 404190 w 463826"/>
              <a:gd name="connsiteY8" fmla="*/ 732182 h 1033669"/>
              <a:gd name="connsiteX9" fmla="*/ 430695 w 463826"/>
              <a:gd name="connsiteY9" fmla="*/ 891208 h 1033669"/>
              <a:gd name="connsiteX10" fmla="*/ 463826 w 463826"/>
              <a:gd name="connsiteY10" fmla="*/ 1033669 h 1033669"/>
              <a:gd name="connsiteX11" fmla="*/ 0 w 463826"/>
              <a:gd name="connsiteY11" fmla="*/ 1033669 h 1033669"/>
              <a:gd name="connsiteX12" fmla="*/ 29817 w 463826"/>
              <a:gd name="connsiteY12" fmla="*/ 927652 h 1033669"/>
              <a:gd name="connsiteX13" fmla="*/ 56321 w 463826"/>
              <a:gd name="connsiteY13" fmla="*/ 798443 h 1033669"/>
              <a:gd name="connsiteX14" fmla="*/ 76199 w 463826"/>
              <a:gd name="connsiteY14" fmla="*/ 655982 h 1033669"/>
              <a:gd name="connsiteX15" fmla="*/ 86138 w 463826"/>
              <a:gd name="connsiteY15" fmla="*/ 420756 h 1033669"/>
              <a:gd name="connsiteX16" fmla="*/ 76199 w 463826"/>
              <a:gd name="connsiteY16" fmla="*/ 255104 h 1033669"/>
              <a:gd name="connsiteX17" fmla="*/ 56321 w 463826"/>
              <a:gd name="connsiteY17" fmla="*/ 172278 h 1033669"/>
              <a:gd name="connsiteX18" fmla="*/ 29817 w 463826"/>
              <a:gd name="connsiteY18" fmla="*/ 99391 h 1033669"/>
              <a:gd name="connsiteX19" fmla="*/ 0 w 463826"/>
              <a:gd name="connsiteY19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367747 w 463826"/>
              <a:gd name="connsiteY4" fmla="*/ 361122 h 1033669"/>
              <a:gd name="connsiteX5" fmla="*/ 357808 w 463826"/>
              <a:gd name="connsiteY5" fmla="*/ 434008 h 1033669"/>
              <a:gd name="connsiteX6" fmla="*/ 361121 w 463826"/>
              <a:gd name="connsiteY6" fmla="*/ 513521 h 1033669"/>
              <a:gd name="connsiteX7" fmla="*/ 374373 w 463826"/>
              <a:gd name="connsiteY7" fmla="*/ 619539 h 1033669"/>
              <a:gd name="connsiteX8" fmla="*/ 404190 w 463826"/>
              <a:gd name="connsiteY8" fmla="*/ 732182 h 1033669"/>
              <a:gd name="connsiteX9" fmla="*/ 430695 w 463826"/>
              <a:gd name="connsiteY9" fmla="*/ 891208 h 1033669"/>
              <a:gd name="connsiteX10" fmla="*/ 463826 w 463826"/>
              <a:gd name="connsiteY10" fmla="*/ 1033669 h 1033669"/>
              <a:gd name="connsiteX11" fmla="*/ 0 w 463826"/>
              <a:gd name="connsiteY11" fmla="*/ 1033669 h 1033669"/>
              <a:gd name="connsiteX12" fmla="*/ 29817 w 463826"/>
              <a:gd name="connsiteY12" fmla="*/ 927652 h 1033669"/>
              <a:gd name="connsiteX13" fmla="*/ 56321 w 463826"/>
              <a:gd name="connsiteY13" fmla="*/ 798443 h 1033669"/>
              <a:gd name="connsiteX14" fmla="*/ 76199 w 463826"/>
              <a:gd name="connsiteY14" fmla="*/ 655982 h 1033669"/>
              <a:gd name="connsiteX15" fmla="*/ 86138 w 463826"/>
              <a:gd name="connsiteY15" fmla="*/ 420756 h 1033669"/>
              <a:gd name="connsiteX16" fmla="*/ 76199 w 463826"/>
              <a:gd name="connsiteY16" fmla="*/ 255104 h 1033669"/>
              <a:gd name="connsiteX17" fmla="*/ 56321 w 463826"/>
              <a:gd name="connsiteY17" fmla="*/ 172278 h 1033669"/>
              <a:gd name="connsiteX18" fmla="*/ 29817 w 463826"/>
              <a:gd name="connsiteY18" fmla="*/ 99391 h 1033669"/>
              <a:gd name="connsiteX19" fmla="*/ 0 w 463826"/>
              <a:gd name="connsiteY19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80999 w 463826"/>
              <a:gd name="connsiteY3" fmla="*/ 245165 h 1033669"/>
              <a:gd name="connsiteX4" fmla="*/ 367747 w 463826"/>
              <a:gd name="connsiteY4" fmla="*/ 361122 h 1033669"/>
              <a:gd name="connsiteX5" fmla="*/ 357808 w 463826"/>
              <a:gd name="connsiteY5" fmla="*/ 434008 h 1033669"/>
              <a:gd name="connsiteX6" fmla="*/ 361121 w 463826"/>
              <a:gd name="connsiteY6" fmla="*/ 513521 h 1033669"/>
              <a:gd name="connsiteX7" fmla="*/ 374373 w 463826"/>
              <a:gd name="connsiteY7" fmla="*/ 619539 h 1033669"/>
              <a:gd name="connsiteX8" fmla="*/ 404190 w 463826"/>
              <a:gd name="connsiteY8" fmla="*/ 732182 h 1033669"/>
              <a:gd name="connsiteX9" fmla="*/ 430695 w 463826"/>
              <a:gd name="connsiteY9" fmla="*/ 891208 h 1033669"/>
              <a:gd name="connsiteX10" fmla="*/ 463826 w 463826"/>
              <a:gd name="connsiteY10" fmla="*/ 1033669 h 1033669"/>
              <a:gd name="connsiteX11" fmla="*/ 0 w 463826"/>
              <a:gd name="connsiteY11" fmla="*/ 1033669 h 1033669"/>
              <a:gd name="connsiteX12" fmla="*/ 29817 w 463826"/>
              <a:gd name="connsiteY12" fmla="*/ 927652 h 1033669"/>
              <a:gd name="connsiteX13" fmla="*/ 56321 w 463826"/>
              <a:gd name="connsiteY13" fmla="*/ 798443 h 1033669"/>
              <a:gd name="connsiteX14" fmla="*/ 76199 w 463826"/>
              <a:gd name="connsiteY14" fmla="*/ 655982 h 1033669"/>
              <a:gd name="connsiteX15" fmla="*/ 86138 w 463826"/>
              <a:gd name="connsiteY15" fmla="*/ 420756 h 1033669"/>
              <a:gd name="connsiteX16" fmla="*/ 76199 w 463826"/>
              <a:gd name="connsiteY16" fmla="*/ 255104 h 1033669"/>
              <a:gd name="connsiteX17" fmla="*/ 56321 w 463826"/>
              <a:gd name="connsiteY17" fmla="*/ 172278 h 1033669"/>
              <a:gd name="connsiteX18" fmla="*/ 29817 w 463826"/>
              <a:gd name="connsiteY18" fmla="*/ 99391 h 1033669"/>
              <a:gd name="connsiteX19" fmla="*/ 0 w 463826"/>
              <a:gd name="connsiteY19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192156 h 1033669"/>
              <a:gd name="connsiteX4" fmla="*/ 380999 w 463826"/>
              <a:gd name="connsiteY4" fmla="*/ 245165 h 1033669"/>
              <a:gd name="connsiteX5" fmla="*/ 367747 w 463826"/>
              <a:gd name="connsiteY5" fmla="*/ 361122 h 1033669"/>
              <a:gd name="connsiteX6" fmla="*/ 357808 w 463826"/>
              <a:gd name="connsiteY6" fmla="*/ 434008 h 1033669"/>
              <a:gd name="connsiteX7" fmla="*/ 361121 w 463826"/>
              <a:gd name="connsiteY7" fmla="*/ 513521 h 1033669"/>
              <a:gd name="connsiteX8" fmla="*/ 374373 w 463826"/>
              <a:gd name="connsiteY8" fmla="*/ 619539 h 1033669"/>
              <a:gd name="connsiteX9" fmla="*/ 404190 w 463826"/>
              <a:gd name="connsiteY9" fmla="*/ 732182 h 1033669"/>
              <a:gd name="connsiteX10" fmla="*/ 430695 w 463826"/>
              <a:gd name="connsiteY10" fmla="*/ 891208 h 1033669"/>
              <a:gd name="connsiteX11" fmla="*/ 463826 w 463826"/>
              <a:gd name="connsiteY11" fmla="*/ 1033669 h 1033669"/>
              <a:gd name="connsiteX12" fmla="*/ 0 w 463826"/>
              <a:gd name="connsiteY12" fmla="*/ 1033669 h 1033669"/>
              <a:gd name="connsiteX13" fmla="*/ 29817 w 463826"/>
              <a:gd name="connsiteY13" fmla="*/ 927652 h 1033669"/>
              <a:gd name="connsiteX14" fmla="*/ 56321 w 463826"/>
              <a:gd name="connsiteY14" fmla="*/ 798443 h 1033669"/>
              <a:gd name="connsiteX15" fmla="*/ 76199 w 463826"/>
              <a:gd name="connsiteY15" fmla="*/ 655982 h 1033669"/>
              <a:gd name="connsiteX16" fmla="*/ 86138 w 463826"/>
              <a:gd name="connsiteY16" fmla="*/ 420756 h 1033669"/>
              <a:gd name="connsiteX17" fmla="*/ 76199 w 463826"/>
              <a:gd name="connsiteY17" fmla="*/ 255104 h 1033669"/>
              <a:gd name="connsiteX18" fmla="*/ 56321 w 463826"/>
              <a:gd name="connsiteY18" fmla="*/ 172278 h 1033669"/>
              <a:gd name="connsiteX19" fmla="*/ 29817 w 463826"/>
              <a:gd name="connsiteY19" fmla="*/ 99391 h 1033669"/>
              <a:gd name="connsiteX20" fmla="*/ 0 w 463826"/>
              <a:gd name="connsiteY20" fmla="*/ 0 h 103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63826" h="1033669">
                <a:moveTo>
                  <a:pt x="0" y="0"/>
                </a:moveTo>
                <a:lnTo>
                  <a:pt x="463826" y="0"/>
                </a:lnTo>
                <a:lnTo>
                  <a:pt x="430695" y="115956"/>
                </a:lnTo>
                <a:cubicBezTo>
                  <a:pt x="416891" y="147982"/>
                  <a:pt x="405847" y="170621"/>
                  <a:pt x="397564" y="192156"/>
                </a:cubicBezTo>
                <a:cubicBezTo>
                  <a:pt x="389281" y="213691"/>
                  <a:pt x="383208" y="217004"/>
                  <a:pt x="380999" y="245165"/>
                </a:cubicBezTo>
                <a:cubicBezTo>
                  <a:pt x="374925" y="281056"/>
                  <a:pt x="366643" y="284922"/>
                  <a:pt x="367747" y="361122"/>
                </a:cubicBezTo>
                <a:cubicBezTo>
                  <a:pt x="363330" y="389835"/>
                  <a:pt x="358912" y="408608"/>
                  <a:pt x="357808" y="434008"/>
                </a:cubicBezTo>
                <a:cubicBezTo>
                  <a:pt x="356704" y="459408"/>
                  <a:pt x="358360" y="482599"/>
                  <a:pt x="361121" y="513521"/>
                </a:cubicBezTo>
                <a:cubicBezTo>
                  <a:pt x="363882" y="544443"/>
                  <a:pt x="367195" y="583095"/>
                  <a:pt x="374373" y="619539"/>
                </a:cubicBezTo>
                <a:cubicBezTo>
                  <a:pt x="381551" y="655983"/>
                  <a:pt x="398116" y="690769"/>
                  <a:pt x="404190" y="732182"/>
                </a:cubicBezTo>
                <a:cubicBezTo>
                  <a:pt x="405295" y="768625"/>
                  <a:pt x="429590" y="854765"/>
                  <a:pt x="430695" y="891208"/>
                </a:cubicBezTo>
                <a:lnTo>
                  <a:pt x="463826" y="1033669"/>
                </a:lnTo>
                <a:lnTo>
                  <a:pt x="0" y="1033669"/>
                </a:lnTo>
                <a:lnTo>
                  <a:pt x="29817" y="927652"/>
                </a:lnTo>
                <a:lnTo>
                  <a:pt x="56321" y="798443"/>
                </a:lnTo>
                <a:cubicBezTo>
                  <a:pt x="61291" y="763104"/>
                  <a:pt x="75647" y="748195"/>
                  <a:pt x="76199" y="655982"/>
                </a:cubicBezTo>
                <a:cubicBezTo>
                  <a:pt x="80616" y="594139"/>
                  <a:pt x="86138" y="487569"/>
                  <a:pt x="86138" y="420756"/>
                </a:cubicBezTo>
                <a:cubicBezTo>
                  <a:pt x="86138" y="353943"/>
                  <a:pt x="81168" y="296517"/>
                  <a:pt x="76199" y="255104"/>
                </a:cubicBezTo>
                <a:cubicBezTo>
                  <a:pt x="71230" y="213691"/>
                  <a:pt x="64051" y="198230"/>
                  <a:pt x="56321" y="172278"/>
                </a:cubicBezTo>
                <a:cubicBezTo>
                  <a:pt x="48591" y="146326"/>
                  <a:pt x="40860" y="127000"/>
                  <a:pt x="29817" y="99391"/>
                </a:cubicBez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831057" y="3401670"/>
            <a:ext cx="44711" cy="123313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>
            <a:endCxn id="23" idx="1"/>
          </p:cNvCxnSpPr>
          <p:nvPr/>
        </p:nvCxnSpPr>
        <p:spPr>
          <a:xfrm rot="10800000">
            <a:off x="1725131" y="3465802"/>
            <a:ext cx="295945" cy="792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 rot="7835258">
            <a:off x="1657257" y="2396700"/>
            <a:ext cx="128961" cy="423958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rot="16200000" flipH="1">
            <a:off x="1220963" y="3203363"/>
            <a:ext cx="1019735" cy="26725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31"/>
          <p:cNvGrpSpPr/>
          <p:nvPr/>
        </p:nvGrpSpPr>
        <p:grpSpPr>
          <a:xfrm>
            <a:off x="1620248" y="2542875"/>
            <a:ext cx="178848" cy="161160"/>
            <a:chOff x="1851142" y="3766757"/>
            <a:chExt cx="182880" cy="182880"/>
          </a:xfrm>
        </p:grpSpPr>
        <p:cxnSp>
          <p:nvCxnSpPr>
            <p:cNvPr id="21" name="Straight Connector 20"/>
            <p:cNvCxnSpPr/>
            <p:nvPr/>
          </p:nvCxnSpPr>
          <p:spPr>
            <a:xfrm rot="-360000" flipV="1">
              <a:off x="1851142" y="3784105"/>
              <a:ext cx="182880" cy="67675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-3060000" flipV="1">
              <a:off x="1895712" y="3824359"/>
              <a:ext cx="182880" cy="67675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 rot="7830082">
            <a:off x="1687671" y="3381221"/>
            <a:ext cx="43537" cy="202266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Delay 23"/>
          <p:cNvSpPr/>
          <p:nvPr/>
        </p:nvSpPr>
        <p:spPr>
          <a:xfrm rot="10800000" flipH="1">
            <a:off x="2103140" y="3654758"/>
            <a:ext cx="158134" cy="143984"/>
          </a:xfrm>
          <a:prstGeom prst="flowChartDelay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 rot="7830082">
            <a:off x="1706735" y="3642013"/>
            <a:ext cx="43537" cy="202266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>
            <a:endCxn id="25" idx="1"/>
          </p:cNvCxnSpPr>
          <p:nvPr/>
        </p:nvCxnSpPr>
        <p:spPr>
          <a:xfrm rot="10800000">
            <a:off x="1744193" y="3726593"/>
            <a:ext cx="311544" cy="79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113"/>
          <p:cNvGrpSpPr/>
          <p:nvPr/>
        </p:nvGrpSpPr>
        <p:grpSpPr>
          <a:xfrm>
            <a:off x="2423704" y="3379447"/>
            <a:ext cx="178848" cy="161160"/>
            <a:chOff x="4777740" y="495300"/>
            <a:chExt cx="731520" cy="731520"/>
          </a:xfrm>
          <a:effectLst/>
        </p:grpSpPr>
        <p:sp>
          <p:nvSpPr>
            <p:cNvPr id="28" name="Oval 27"/>
            <p:cNvSpPr/>
            <p:nvPr/>
          </p:nvSpPr>
          <p:spPr>
            <a:xfrm>
              <a:off x="4777740" y="495300"/>
              <a:ext cx="731520" cy="731520"/>
            </a:xfrm>
            <a:prstGeom prst="ellipse">
              <a:avLst/>
            </a:prstGeom>
            <a:noFill/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cxnSp>
          <p:nvCxnSpPr>
            <p:cNvPr id="29" name="Straight Connector 28"/>
            <p:cNvCxnSpPr>
              <a:stCxn id="28" idx="1"/>
              <a:endCxn id="28" idx="5"/>
            </p:cNvCxnSpPr>
            <p:nvPr/>
          </p:nvCxnSpPr>
          <p:spPr>
            <a:xfrm rot="16200000" flipH="1">
              <a:off x="4884869" y="602429"/>
              <a:ext cx="517262" cy="517262"/>
            </a:xfrm>
            <a:prstGeom prst="line">
              <a:avLst/>
            </a:prstGeom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28" idx="3"/>
              <a:endCxn id="28" idx="7"/>
            </p:cNvCxnSpPr>
            <p:nvPr/>
          </p:nvCxnSpPr>
          <p:spPr>
            <a:xfrm rot="5400000" flipH="1" flipV="1">
              <a:off x="4884869" y="602429"/>
              <a:ext cx="517262" cy="517262"/>
            </a:xfrm>
            <a:prstGeom prst="line">
              <a:avLst/>
            </a:prstGeom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113"/>
          <p:cNvGrpSpPr/>
          <p:nvPr/>
        </p:nvGrpSpPr>
        <p:grpSpPr>
          <a:xfrm>
            <a:off x="2432220" y="3641332"/>
            <a:ext cx="178848" cy="161160"/>
            <a:chOff x="4777740" y="495300"/>
            <a:chExt cx="731520" cy="731520"/>
          </a:xfrm>
          <a:effectLst/>
        </p:grpSpPr>
        <p:sp>
          <p:nvSpPr>
            <p:cNvPr id="32" name="Oval 31"/>
            <p:cNvSpPr/>
            <p:nvPr/>
          </p:nvSpPr>
          <p:spPr>
            <a:xfrm>
              <a:off x="4777740" y="495300"/>
              <a:ext cx="731520" cy="731520"/>
            </a:xfrm>
            <a:prstGeom prst="ellipse">
              <a:avLst/>
            </a:prstGeom>
            <a:noFill/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cxnSp>
          <p:nvCxnSpPr>
            <p:cNvPr id="33" name="Straight Connector 32"/>
            <p:cNvCxnSpPr>
              <a:stCxn id="32" idx="1"/>
              <a:endCxn id="32" idx="5"/>
            </p:cNvCxnSpPr>
            <p:nvPr/>
          </p:nvCxnSpPr>
          <p:spPr>
            <a:xfrm rot="16200000" flipH="1">
              <a:off x="4884869" y="602429"/>
              <a:ext cx="517262" cy="517262"/>
            </a:xfrm>
            <a:prstGeom prst="line">
              <a:avLst/>
            </a:prstGeom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32" idx="3"/>
              <a:endCxn id="32" idx="7"/>
            </p:cNvCxnSpPr>
            <p:nvPr/>
          </p:nvCxnSpPr>
          <p:spPr>
            <a:xfrm rot="5400000" flipH="1" flipV="1">
              <a:off x="4884869" y="602429"/>
              <a:ext cx="517262" cy="517262"/>
            </a:xfrm>
            <a:prstGeom prst="line">
              <a:avLst/>
            </a:prstGeom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3396422" y="2038916"/>
            <a:ext cx="423583" cy="271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Mb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22341" y="1524000"/>
            <a:ext cx="500398" cy="271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SM1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97918" y="2399623"/>
            <a:ext cx="500398" cy="271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SM2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2269654" y="3721912"/>
            <a:ext cx="162566" cy="348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2259008" y="3462905"/>
            <a:ext cx="162566" cy="348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730823" y="2686615"/>
            <a:ext cx="415743" cy="2712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Ma</a:t>
            </a:r>
            <a:endParaRPr lang="en-US" sz="1400" dirty="0"/>
          </a:p>
        </p:txBody>
      </p:sp>
      <p:sp>
        <p:nvSpPr>
          <p:cNvPr id="42" name="Rectangle 41"/>
          <p:cNvSpPr/>
          <p:nvPr/>
        </p:nvSpPr>
        <p:spPr>
          <a:xfrm>
            <a:off x="1698886" y="1736922"/>
            <a:ext cx="404771" cy="2712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Mc</a:t>
            </a:r>
            <a:endParaRPr lang="en-US" sz="1400" dirty="0"/>
          </a:p>
        </p:txBody>
      </p:sp>
      <p:sp>
        <p:nvSpPr>
          <p:cNvPr id="43" name="Rectangle 42"/>
          <p:cNvSpPr/>
          <p:nvPr/>
        </p:nvSpPr>
        <p:spPr>
          <a:xfrm>
            <a:off x="1953349" y="3933686"/>
            <a:ext cx="627378" cy="271223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lvl="0"/>
            <a:r>
              <a:rPr lang="en-US" altLang="ja-JP" sz="1400" dirty="0" smtClean="0">
                <a:solidFill>
                  <a:srgbClr val="4BACC6">
                    <a:lumMod val="75000"/>
                  </a:srgbClr>
                </a:solidFill>
              </a:rPr>
              <a:t>η=0°</a:t>
            </a:r>
            <a:endParaRPr lang="en-US" sz="1400" dirty="0">
              <a:solidFill>
                <a:srgbClr val="4BACC6">
                  <a:lumMod val="75000"/>
                </a:srgbClr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963994" y="2996622"/>
            <a:ext cx="378120" cy="2712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solidFill>
                  <a:srgbClr val="4BACC6">
                    <a:lumMod val="75000"/>
                  </a:srgbClr>
                </a:solidFill>
              </a:rPr>
              <a:t>D1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963993" y="3780200"/>
            <a:ext cx="378120" cy="271223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lvl="0"/>
            <a:r>
              <a:rPr lang="en-US" altLang="ja-JP" sz="1400" dirty="0" smtClean="0">
                <a:solidFill>
                  <a:srgbClr val="4BACC6">
                    <a:lumMod val="75000"/>
                  </a:srgbClr>
                </a:solidFill>
              </a:rPr>
              <a:t>D2</a:t>
            </a:r>
            <a:endParaRPr lang="en-US" sz="1400" dirty="0">
              <a:solidFill>
                <a:srgbClr val="4BACC6">
                  <a:lumMod val="75000"/>
                </a:srgbClr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 rot="10800000" flipV="1">
            <a:off x="493439" y="1817924"/>
            <a:ext cx="226432" cy="13153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/>
          <p:cNvCxnSpPr/>
          <p:nvPr/>
        </p:nvCxnSpPr>
        <p:spPr>
          <a:xfrm rot="10800000" flipV="1">
            <a:off x="492400" y="1788076"/>
            <a:ext cx="231705" cy="0"/>
          </a:xfrm>
          <a:prstGeom prst="lin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48" name="Straight Connector 47"/>
          <p:cNvCxnSpPr/>
          <p:nvPr/>
        </p:nvCxnSpPr>
        <p:spPr>
          <a:xfrm rot="10800000" flipV="1">
            <a:off x="491796" y="1976749"/>
            <a:ext cx="231705" cy="0"/>
          </a:xfrm>
          <a:prstGeom prst="lin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grpSp>
        <p:nvGrpSpPr>
          <p:cNvPr id="49" name="Group 153"/>
          <p:cNvGrpSpPr/>
          <p:nvPr/>
        </p:nvGrpSpPr>
        <p:grpSpPr>
          <a:xfrm>
            <a:off x="518661" y="2220421"/>
            <a:ext cx="178848" cy="161160"/>
            <a:chOff x="3299460" y="739140"/>
            <a:chExt cx="914400" cy="914400"/>
          </a:xfrm>
          <a:noFill/>
        </p:grpSpPr>
        <p:sp>
          <p:nvSpPr>
            <p:cNvPr id="50" name="Oval 49"/>
            <p:cNvSpPr/>
            <p:nvPr/>
          </p:nvSpPr>
          <p:spPr>
            <a:xfrm>
              <a:off x="3299460" y="739140"/>
              <a:ext cx="914400" cy="914400"/>
            </a:xfrm>
            <a:prstGeom prst="ellipse">
              <a:avLst/>
            </a:prstGeom>
            <a:grpFill/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3337560" y="889000"/>
              <a:ext cx="822960" cy="660400"/>
            </a:xfrm>
            <a:custGeom>
              <a:avLst/>
              <a:gdLst>
                <a:gd name="connsiteX0" fmla="*/ 0 w 822960"/>
                <a:gd name="connsiteY0" fmla="*/ 299720 h 660400"/>
                <a:gd name="connsiteX1" fmla="*/ 91440 w 822960"/>
                <a:gd name="connsiteY1" fmla="*/ 124460 h 660400"/>
                <a:gd name="connsiteX2" fmla="*/ 198120 w 822960"/>
                <a:gd name="connsiteY2" fmla="*/ 10160 h 660400"/>
                <a:gd name="connsiteX3" fmla="*/ 320040 w 822960"/>
                <a:gd name="connsiteY3" fmla="*/ 63500 h 660400"/>
                <a:gd name="connsiteX4" fmla="*/ 419100 w 822960"/>
                <a:gd name="connsiteY4" fmla="*/ 307340 h 660400"/>
                <a:gd name="connsiteX5" fmla="*/ 502920 w 822960"/>
                <a:gd name="connsiteY5" fmla="*/ 513080 h 660400"/>
                <a:gd name="connsiteX6" fmla="*/ 563880 w 822960"/>
                <a:gd name="connsiteY6" fmla="*/ 619760 h 660400"/>
                <a:gd name="connsiteX7" fmla="*/ 647700 w 822960"/>
                <a:gd name="connsiteY7" fmla="*/ 642620 h 660400"/>
                <a:gd name="connsiteX8" fmla="*/ 769620 w 822960"/>
                <a:gd name="connsiteY8" fmla="*/ 513080 h 660400"/>
                <a:gd name="connsiteX9" fmla="*/ 822960 w 822960"/>
                <a:gd name="connsiteY9" fmla="*/ 345440 h 66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2960" h="660400">
                  <a:moveTo>
                    <a:pt x="0" y="299720"/>
                  </a:moveTo>
                  <a:cubicBezTo>
                    <a:pt x="29210" y="236220"/>
                    <a:pt x="58420" y="172720"/>
                    <a:pt x="91440" y="124460"/>
                  </a:cubicBezTo>
                  <a:cubicBezTo>
                    <a:pt x="124460" y="76200"/>
                    <a:pt x="160020" y="20320"/>
                    <a:pt x="198120" y="10160"/>
                  </a:cubicBezTo>
                  <a:cubicBezTo>
                    <a:pt x="236220" y="0"/>
                    <a:pt x="283210" y="13970"/>
                    <a:pt x="320040" y="63500"/>
                  </a:cubicBezTo>
                  <a:cubicBezTo>
                    <a:pt x="356870" y="113030"/>
                    <a:pt x="419100" y="307340"/>
                    <a:pt x="419100" y="307340"/>
                  </a:cubicBezTo>
                  <a:cubicBezTo>
                    <a:pt x="449580" y="382270"/>
                    <a:pt x="478790" y="461010"/>
                    <a:pt x="502920" y="513080"/>
                  </a:cubicBezTo>
                  <a:cubicBezTo>
                    <a:pt x="527050" y="565150"/>
                    <a:pt x="539750" y="598170"/>
                    <a:pt x="563880" y="619760"/>
                  </a:cubicBezTo>
                  <a:cubicBezTo>
                    <a:pt x="588010" y="641350"/>
                    <a:pt x="613410" y="660400"/>
                    <a:pt x="647700" y="642620"/>
                  </a:cubicBezTo>
                  <a:cubicBezTo>
                    <a:pt x="681990" y="624840"/>
                    <a:pt x="740410" y="562610"/>
                    <a:pt x="769620" y="513080"/>
                  </a:cubicBezTo>
                  <a:cubicBezTo>
                    <a:pt x="798830" y="463550"/>
                    <a:pt x="810895" y="404495"/>
                    <a:pt x="822960" y="345440"/>
                  </a:cubicBezTo>
                </a:path>
              </a:pathLst>
            </a:custGeom>
            <a:grpFill/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2" name="Elbow Connector 51"/>
          <p:cNvCxnSpPr>
            <a:endCxn id="46" idx="2"/>
          </p:cNvCxnSpPr>
          <p:nvPr/>
        </p:nvCxnSpPr>
        <p:spPr>
          <a:xfrm rot="16200000" flipV="1">
            <a:off x="471886" y="2084223"/>
            <a:ext cx="270967" cy="1430"/>
          </a:xfrm>
          <a:prstGeom prst="bentConnector3">
            <a:avLst>
              <a:gd name="adj1" fmla="val 50000"/>
            </a:avLst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/>
          <p:nvPr/>
        </p:nvCxnSpPr>
        <p:spPr>
          <a:xfrm rot="16200000" flipH="1">
            <a:off x="854409" y="2135256"/>
            <a:ext cx="1420911" cy="1913559"/>
          </a:xfrm>
          <a:prstGeom prst="bentConnector3">
            <a:avLst>
              <a:gd name="adj1" fmla="val 133081"/>
            </a:avLst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/>
          <p:nvPr/>
        </p:nvCxnSpPr>
        <p:spPr>
          <a:xfrm rot="16200000" flipH="1">
            <a:off x="1061674" y="1927992"/>
            <a:ext cx="997866" cy="1905043"/>
          </a:xfrm>
          <a:prstGeom prst="bentConnector3">
            <a:avLst>
              <a:gd name="adj1" fmla="val 50000"/>
            </a:avLst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2602552" y="3460027"/>
            <a:ext cx="348471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2611068" y="3721912"/>
            <a:ext cx="371892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514600" y="3200399"/>
            <a:ext cx="401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S</a:t>
            </a:r>
            <a:r>
              <a:rPr lang="en-US" sz="1400" baseline="-25000" dirty="0" smtClean="0">
                <a:solidFill>
                  <a:schemeClr val="accent5">
                    <a:lumMod val="75000"/>
                  </a:schemeClr>
                </a:solidFill>
              </a:rPr>
              <a:t>D1</a:t>
            </a:r>
            <a:endParaRPr lang="en-US" sz="1400" baseline="-25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620996" y="3731893"/>
            <a:ext cx="401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S</a:t>
            </a:r>
            <a:r>
              <a:rPr lang="en-US" sz="1400" baseline="-25000" dirty="0" smtClean="0">
                <a:solidFill>
                  <a:schemeClr val="accent5">
                    <a:lumMod val="75000"/>
                  </a:schemeClr>
                </a:solidFill>
              </a:rPr>
              <a:t>D2</a:t>
            </a:r>
            <a:endParaRPr lang="en-US" sz="1400" baseline="-25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919086" y="3300213"/>
            <a:ext cx="1469108" cy="5695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Linear Combinations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4412309" y="3296948"/>
            <a:ext cx="447120" cy="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4401663" y="3450434"/>
            <a:ext cx="447120" cy="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4412309" y="3719034"/>
            <a:ext cx="447120" cy="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4401663" y="3862928"/>
            <a:ext cx="447120" cy="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845936" y="3185100"/>
            <a:ext cx="797564" cy="271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0070C0"/>
                </a:solidFill>
              </a:rPr>
              <a:t>Mb_yaw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845931" y="3357771"/>
            <a:ext cx="916706" cy="271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Ma-</a:t>
            </a:r>
            <a:r>
              <a:rPr lang="en-US" sz="1400" dirty="0" err="1" smtClean="0">
                <a:solidFill>
                  <a:srgbClr val="0070C0"/>
                </a:solidFill>
              </a:rPr>
              <a:t>c_yaw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845932" y="3597600"/>
            <a:ext cx="868233" cy="271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0070C0"/>
                </a:solidFill>
              </a:rPr>
              <a:t>Mb_pitch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845927" y="3770271"/>
            <a:ext cx="1021864" cy="271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0070C0"/>
                </a:solidFill>
              </a:rPr>
              <a:t>Ma+c_pitch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814719" y="3175507"/>
            <a:ext cx="1043281" cy="8136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Steering mirror </a:t>
            </a:r>
          </a:p>
          <a:p>
            <a:r>
              <a:rPr lang="en-US" dirty="0" smtClean="0"/>
              <a:t>matrix</a:t>
            </a:r>
          </a:p>
        </p:txBody>
      </p:sp>
      <p:cxnSp>
        <p:nvCxnSpPr>
          <p:cNvPr id="69" name="Elbow Connector 200"/>
          <p:cNvCxnSpPr>
            <a:stCxn id="68" idx="3"/>
            <a:endCxn id="6" idx="1"/>
          </p:cNvCxnSpPr>
          <p:nvPr/>
        </p:nvCxnSpPr>
        <p:spPr>
          <a:xfrm flipH="1" flipV="1">
            <a:off x="1127824" y="1858850"/>
            <a:ext cx="5730176" cy="1723492"/>
          </a:xfrm>
          <a:prstGeom prst="bentConnector4">
            <a:avLst>
              <a:gd name="adj1" fmla="val -3901"/>
              <a:gd name="adj2" fmla="val 116016"/>
            </a:avLst>
          </a:prstGeom>
          <a:ln>
            <a:solidFill>
              <a:srgbClr val="FF9933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Elbow Connector 200"/>
          <p:cNvCxnSpPr>
            <a:stCxn id="68" idx="3"/>
            <a:endCxn id="7" idx="0"/>
          </p:cNvCxnSpPr>
          <p:nvPr/>
        </p:nvCxnSpPr>
        <p:spPr>
          <a:xfrm flipH="1" flipV="1">
            <a:off x="1121815" y="2801713"/>
            <a:ext cx="5736185" cy="780629"/>
          </a:xfrm>
          <a:prstGeom prst="bentConnector4">
            <a:avLst>
              <a:gd name="adj1" fmla="val -3897"/>
              <a:gd name="adj2" fmla="val 74709"/>
            </a:avLst>
          </a:prstGeom>
          <a:ln>
            <a:solidFill>
              <a:srgbClr val="FF9933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1984337" y="3108701"/>
            <a:ext cx="716735" cy="271223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lvl="0"/>
            <a:r>
              <a:rPr lang="en-US" altLang="ja-JP" sz="1400" dirty="0" smtClean="0">
                <a:solidFill>
                  <a:srgbClr val="4BACC6">
                    <a:lumMod val="75000"/>
                  </a:srgbClr>
                </a:solidFill>
              </a:rPr>
              <a:t>η=90°</a:t>
            </a:r>
          </a:p>
        </p:txBody>
      </p:sp>
      <p:sp>
        <p:nvSpPr>
          <p:cNvPr id="108" name="Title 10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9" name="Title 1"/>
          <p:cNvSpPr txBox="1">
            <a:spLocks/>
          </p:cNvSpPr>
          <p:nvPr/>
        </p:nvSpPr>
        <p:spPr>
          <a:xfrm>
            <a:off x="0" y="304800"/>
            <a:ext cx="9144000" cy="1143000"/>
          </a:xfrm>
          <a:prstGeom prst="rect">
            <a:avLst/>
          </a:prstGeom>
          <a:solidFill>
            <a:schemeClr val="tx2"/>
          </a:solidFill>
          <a:effectLst>
            <a:softEdge rad="63500"/>
          </a:effectLst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Then we faced a problem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199" y="2362200"/>
            <a:ext cx="1676399" cy="1676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5029200"/>
            <a:ext cx="46026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4" name="TextBox 113"/>
          <p:cNvSpPr txBox="1"/>
          <p:nvPr/>
        </p:nvSpPr>
        <p:spPr>
          <a:xfrm>
            <a:off x="304800" y="4648200"/>
            <a:ext cx="13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Error signals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457200" y="5105400"/>
            <a:ext cx="5334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6" name="Straight Arrow Connector 115"/>
          <p:cNvCxnSpPr/>
          <p:nvPr/>
        </p:nvCxnSpPr>
        <p:spPr>
          <a:xfrm rot="5400000">
            <a:off x="419100" y="5143500"/>
            <a:ext cx="533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1752600" y="44196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How much </a:t>
            </a:r>
            <a:r>
              <a:rPr lang="en-US" dirty="0" smtClean="0">
                <a:solidFill>
                  <a:schemeClr val="bg1"/>
                </a:solidFill>
              </a:rPr>
              <a:t>the SMs </a:t>
            </a:r>
            <a:r>
              <a:rPr lang="en-US" dirty="0" smtClean="0">
                <a:solidFill>
                  <a:schemeClr val="bg1"/>
                </a:solidFill>
              </a:rPr>
              <a:t>have  to tilt to mull the error signals </a:t>
            </a:r>
          </a:p>
        </p:txBody>
      </p:sp>
      <p:sp>
        <p:nvSpPr>
          <p:cNvPr id="118" name="Title 1"/>
          <p:cNvSpPr txBox="1">
            <a:spLocks/>
          </p:cNvSpPr>
          <p:nvPr/>
        </p:nvSpPr>
        <p:spPr>
          <a:xfrm>
            <a:off x="5029200" y="4800600"/>
            <a:ext cx="4114800" cy="2057400"/>
          </a:xfrm>
          <a:prstGeom prst="rect">
            <a:avLst/>
          </a:prstGeom>
          <a:solidFill>
            <a:schemeClr val="tx2"/>
          </a:solidFill>
          <a:effectLst>
            <a:softEdge rad="63500"/>
          </a:effectLst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9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These DOFs are not independent in terms of misalignment types at the waist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5105400" y="4419600"/>
            <a:ext cx="3560014" cy="584775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dirty="0" smtClean="0">
                <a:solidFill>
                  <a:schemeClr val="tx2"/>
                </a:solidFill>
              </a:rPr>
              <a:t>Root of the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1"/>
          <p:cNvSpPr txBox="1">
            <a:spLocks/>
          </p:cNvSpPr>
          <p:nvPr/>
        </p:nvSpPr>
        <p:spPr>
          <a:xfrm>
            <a:off x="5943600" y="1600200"/>
            <a:ext cx="3200400" cy="4572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228600"/>
            <a:ext cx="9144000" cy="1143000"/>
          </a:xfrm>
          <a:prstGeom prst="rect">
            <a:avLst/>
          </a:prstGeom>
          <a:solidFill>
            <a:schemeClr val="tx2"/>
          </a:solidFill>
          <a:effectLst>
            <a:softEdge rad="63500"/>
          </a:effectLst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Then how about this ??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 rot="2435258">
            <a:off x="1654542" y="2202088"/>
            <a:ext cx="143116" cy="382029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 rot="16200000">
            <a:off x="3385921" y="2564183"/>
            <a:ext cx="373212" cy="166298"/>
          </a:xfrm>
          <a:custGeom>
            <a:avLst/>
            <a:gdLst>
              <a:gd name="connsiteX0" fmla="*/ 0 w 856648"/>
              <a:gd name="connsiteY0" fmla="*/ 0 h 437950"/>
              <a:gd name="connsiteX1" fmla="*/ 856648 w 856648"/>
              <a:gd name="connsiteY1" fmla="*/ 0 h 437950"/>
              <a:gd name="connsiteX2" fmla="*/ 856648 w 856648"/>
              <a:gd name="connsiteY2" fmla="*/ 437950 h 437950"/>
              <a:gd name="connsiteX3" fmla="*/ 0 w 856648"/>
              <a:gd name="connsiteY3" fmla="*/ 437950 h 437950"/>
              <a:gd name="connsiteX4" fmla="*/ 0 w 856648"/>
              <a:gd name="connsiteY4" fmla="*/ 0 h 437950"/>
              <a:gd name="connsiteX0" fmla="*/ 0 w 856648"/>
              <a:gd name="connsiteY0" fmla="*/ 0 h 437950"/>
              <a:gd name="connsiteX1" fmla="*/ 423512 w 856648"/>
              <a:gd name="connsiteY1" fmla="*/ 134754 h 437950"/>
              <a:gd name="connsiteX2" fmla="*/ 856648 w 856648"/>
              <a:gd name="connsiteY2" fmla="*/ 0 h 437950"/>
              <a:gd name="connsiteX3" fmla="*/ 856648 w 856648"/>
              <a:gd name="connsiteY3" fmla="*/ 437950 h 437950"/>
              <a:gd name="connsiteX4" fmla="*/ 0 w 856648"/>
              <a:gd name="connsiteY4" fmla="*/ 437950 h 437950"/>
              <a:gd name="connsiteX5" fmla="*/ 0 w 856648"/>
              <a:gd name="connsiteY5" fmla="*/ 0 h 437950"/>
              <a:gd name="connsiteX0" fmla="*/ 0 w 856648"/>
              <a:gd name="connsiteY0" fmla="*/ 0 h 437950"/>
              <a:gd name="connsiteX1" fmla="*/ 158817 w 856648"/>
              <a:gd name="connsiteY1" fmla="*/ 81815 h 437950"/>
              <a:gd name="connsiteX2" fmla="*/ 423512 w 856648"/>
              <a:gd name="connsiteY2" fmla="*/ 134754 h 437950"/>
              <a:gd name="connsiteX3" fmla="*/ 856648 w 856648"/>
              <a:gd name="connsiteY3" fmla="*/ 0 h 437950"/>
              <a:gd name="connsiteX4" fmla="*/ 856648 w 856648"/>
              <a:gd name="connsiteY4" fmla="*/ 437950 h 437950"/>
              <a:gd name="connsiteX5" fmla="*/ 0 w 856648"/>
              <a:gd name="connsiteY5" fmla="*/ 437950 h 437950"/>
              <a:gd name="connsiteX6" fmla="*/ 0 w 856648"/>
              <a:gd name="connsiteY6" fmla="*/ 0 h 437950"/>
              <a:gd name="connsiteX0" fmla="*/ 0 w 856648"/>
              <a:gd name="connsiteY0" fmla="*/ 0 h 437950"/>
              <a:gd name="connsiteX1" fmla="*/ 158817 w 856648"/>
              <a:gd name="connsiteY1" fmla="*/ 81815 h 437950"/>
              <a:gd name="connsiteX2" fmla="*/ 423512 w 856648"/>
              <a:gd name="connsiteY2" fmla="*/ 134754 h 437950"/>
              <a:gd name="connsiteX3" fmla="*/ 664143 w 856648"/>
              <a:gd name="connsiteY3" fmla="*/ 101065 h 437950"/>
              <a:gd name="connsiteX4" fmla="*/ 856648 w 856648"/>
              <a:gd name="connsiteY4" fmla="*/ 0 h 437950"/>
              <a:gd name="connsiteX5" fmla="*/ 856648 w 856648"/>
              <a:gd name="connsiteY5" fmla="*/ 437950 h 437950"/>
              <a:gd name="connsiteX6" fmla="*/ 0 w 856648"/>
              <a:gd name="connsiteY6" fmla="*/ 437950 h 437950"/>
              <a:gd name="connsiteX7" fmla="*/ 0 w 856648"/>
              <a:gd name="connsiteY7" fmla="*/ 0 h 437950"/>
              <a:gd name="connsiteX0" fmla="*/ 0 w 856648"/>
              <a:gd name="connsiteY0" fmla="*/ 0 h 437950"/>
              <a:gd name="connsiteX1" fmla="*/ 158817 w 856648"/>
              <a:gd name="connsiteY1" fmla="*/ 81815 h 437950"/>
              <a:gd name="connsiteX2" fmla="*/ 283945 w 856648"/>
              <a:gd name="connsiteY2" fmla="*/ 115503 h 437950"/>
              <a:gd name="connsiteX3" fmla="*/ 423512 w 856648"/>
              <a:gd name="connsiteY3" fmla="*/ 134754 h 437950"/>
              <a:gd name="connsiteX4" fmla="*/ 664143 w 856648"/>
              <a:gd name="connsiteY4" fmla="*/ 101065 h 437950"/>
              <a:gd name="connsiteX5" fmla="*/ 856648 w 856648"/>
              <a:gd name="connsiteY5" fmla="*/ 0 h 437950"/>
              <a:gd name="connsiteX6" fmla="*/ 856648 w 856648"/>
              <a:gd name="connsiteY6" fmla="*/ 437950 h 437950"/>
              <a:gd name="connsiteX7" fmla="*/ 0 w 856648"/>
              <a:gd name="connsiteY7" fmla="*/ 437950 h 437950"/>
              <a:gd name="connsiteX8" fmla="*/ 0 w 856648"/>
              <a:gd name="connsiteY8" fmla="*/ 0 h 437950"/>
              <a:gd name="connsiteX0" fmla="*/ 0 w 856648"/>
              <a:gd name="connsiteY0" fmla="*/ 0 h 437950"/>
              <a:gd name="connsiteX1" fmla="*/ 158817 w 856648"/>
              <a:gd name="connsiteY1" fmla="*/ 81815 h 437950"/>
              <a:gd name="connsiteX2" fmla="*/ 283945 w 856648"/>
              <a:gd name="connsiteY2" fmla="*/ 115503 h 437950"/>
              <a:gd name="connsiteX3" fmla="*/ 423512 w 856648"/>
              <a:gd name="connsiteY3" fmla="*/ 134754 h 437950"/>
              <a:gd name="connsiteX4" fmla="*/ 548640 w 856648"/>
              <a:gd name="connsiteY4" fmla="*/ 129941 h 437950"/>
              <a:gd name="connsiteX5" fmla="*/ 664143 w 856648"/>
              <a:gd name="connsiteY5" fmla="*/ 101065 h 437950"/>
              <a:gd name="connsiteX6" fmla="*/ 856648 w 856648"/>
              <a:gd name="connsiteY6" fmla="*/ 0 h 437950"/>
              <a:gd name="connsiteX7" fmla="*/ 856648 w 856648"/>
              <a:gd name="connsiteY7" fmla="*/ 437950 h 437950"/>
              <a:gd name="connsiteX8" fmla="*/ 0 w 856648"/>
              <a:gd name="connsiteY8" fmla="*/ 437950 h 437950"/>
              <a:gd name="connsiteX9" fmla="*/ 0 w 856648"/>
              <a:gd name="connsiteY9" fmla="*/ 0 h 437950"/>
              <a:gd name="connsiteX0" fmla="*/ 0 w 856648"/>
              <a:gd name="connsiteY0" fmla="*/ 0 h 437950"/>
              <a:gd name="connsiteX1" fmla="*/ 72190 w 856648"/>
              <a:gd name="connsiteY1" fmla="*/ 57752 h 437950"/>
              <a:gd name="connsiteX2" fmla="*/ 158817 w 856648"/>
              <a:gd name="connsiteY2" fmla="*/ 81815 h 437950"/>
              <a:gd name="connsiteX3" fmla="*/ 283945 w 856648"/>
              <a:gd name="connsiteY3" fmla="*/ 115503 h 437950"/>
              <a:gd name="connsiteX4" fmla="*/ 423512 w 856648"/>
              <a:gd name="connsiteY4" fmla="*/ 134754 h 437950"/>
              <a:gd name="connsiteX5" fmla="*/ 548640 w 856648"/>
              <a:gd name="connsiteY5" fmla="*/ 129941 h 437950"/>
              <a:gd name="connsiteX6" fmla="*/ 664143 w 856648"/>
              <a:gd name="connsiteY6" fmla="*/ 101065 h 437950"/>
              <a:gd name="connsiteX7" fmla="*/ 856648 w 856648"/>
              <a:gd name="connsiteY7" fmla="*/ 0 h 437950"/>
              <a:gd name="connsiteX8" fmla="*/ 856648 w 856648"/>
              <a:gd name="connsiteY8" fmla="*/ 437950 h 437950"/>
              <a:gd name="connsiteX9" fmla="*/ 0 w 856648"/>
              <a:gd name="connsiteY9" fmla="*/ 437950 h 437950"/>
              <a:gd name="connsiteX10" fmla="*/ 0 w 856648"/>
              <a:gd name="connsiteY10" fmla="*/ 0 h 437950"/>
              <a:gd name="connsiteX0" fmla="*/ 0 w 856648"/>
              <a:gd name="connsiteY0" fmla="*/ 0 h 437950"/>
              <a:gd name="connsiteX1" fmla="*/ 72190 w 856648"/>
              <a:gd name="connsiteY1" fmla="*/ 57752 h 437950"/>
              <a:gd name="connsiteX2" fmla="*/ 158817 w 856648"/>
              <a:gd name="connsiteY2" fmla="*/ 81815 h 437950"/>
              <a:gd name="connsiteX3" fmla="*/ 283945 w 856648"/>
              <a:gd name="connsiteY3" fmla="*/ 115503 h 437950"/>
              <a:gd name="connsiteX4" fmla="*/ 423512 w 856648"/>
              <a:gd name="connsiteY4" fmla="*/ 134754 h 437950"/>
              <a:gd name="connsiteX5" fmla="*/ 548640 w 856648"/>
              <a:gd name="connsiteY5" fmla="*/ 129941 h 437950"/>
              <a:gd name="connsiteX6" fmla="*/ 664143 w 856648"/>
              <a:gd name="connsiteY6" fmla="*/ 101065 h 437950"/>
              <a:gd name="connsiteX7" fmla="*/ 765208 w 856648"/>
              <a:gd name="connsiteY7" fmla="*/ 72190 h 437950"/>
              <a:gd name="connsiteX8" fmla="*/ 856648 w 856648"/>
              <a:gd name="connsiteY8" fmla="*/ 0 h 437950"/>
              <a:gd name="connsiteX9" fmla="*/ 856648 w 856648"/>
              <a:gd name="connsiteY9" fmla="*/ 437950 h 437950"/>
              <a:gd name="connsiteX10" fmla="*/ 0 w 856648"/>
              <a:gd name="connsiteY10" fmla="*/ 437950 h 437950"/>
              <a:gd name="connsiteX11" fmla="*/ 0 w 856648"/>
              <a:gd name="connsiteY11" fmla="*/ 0 h 437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56648" h="437950">
                <a:moveTo>
                  <a:pt x="0" y="0"/>
                </a:moveTo>
                <a:lnTo>
                  <a:pt x="72190" y="57752"/>
                </a:lnTo>
                <a:lnTo>
                  <a:pt x="158817" y="81815"/>
                </a:lnTo>
                <a:lnTo>
                  <a:pt x="283945" y="115503"/>
                </a:lnTo>
                <a:lnTo>
                  <a:pt x="423512" y="134754"/>
                </a:lnTo>
                <a:lnTo>
                  <a:pt x="548640" y="129941"/>
                </a:lnTo>
                <a:lnTo>
                  <a:pt x="664143" y="101065"/>
                </a:lnTo>
                <a:lnTo>
                  <a:pt x="765208" y="72190"/>
                </a:lnTo>
                <a:lnTo>
                  <a:pt x="856648" y="0"/>
                </a:lnTo>
                <a:lnTo>
                  <a:pt x="856648" y="437950"/>
                </a:lnTo>
                <a:lnTo>
                  <a:pt x="0" y="43795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7830082">
            <a:off x="1090365" y="2002871"/>
            <a:ext cx="43537" cy="20226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8414920">
            <a:off x="1034790" y="2869119"/>
            <a:ext cx="44711" cy="1822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endCxn id="8" idx="3"/>
          </p:cNvCxnSpPr>
          <p:nvPr/>
        </p:nvCxnSpPr>
        <p:spPr>
          <a:xfrm>
            <a:off x="97971" y="2118665"/>
            <a:ext cx="998473" cy="189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H="1">
            <a:off x="675243" y="2527567"/>
            <a:ext cx="805800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2569060" y="1831599"/>
            <a:ext cx="144128" cy="1754096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1599480" y="2602854"/>
            <a:ext cx="369395" cy="13501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791381" y="2434045"/>
            <a:ext cx="1752246" cy="19967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069613" y="2851555"/>
            <a:ext cx="556712" cy="85467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owchart: Delay 15"/>
          <p:cNvSpPr/>
          <p:nvPr/>
        </p:nvSpPr>
        <p:spPr>
          <a:xfrm rot="10800000" flipH="1">
            <a:off x="2092304" y="3615997"/>
            <a:ext cx="158134" cy="143984"/>
          </a:xfrm>
          <a:prstGeom prst="flowChartDelay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1941769" y="3630271"/>
            <a:ext cx="48599" cy="125541"/>
          </a:xfrm>
          <a:custGeom>
            <a:avLst/>
            <a:gdLst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0 w 463826"/>
              <a:gd name="connsiteY4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9391 h 1033669"/>
              <a:gd name="connsiteX5" fmla="*/ 0 w 463826"/>
              <a:gd name="connsiteY5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29817 w 463826"/>
              <a:gd name="connsiteY5" fmla="*/ 99391 h 1033669"/>
              <a:gd name="connsiteX6" fmla="*/ 0 w 463826"/>
              <a:gd name="connsiteY6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29817 w 463826"/>
              <a:gd name="connsiteY6" fmla="*/ 99391 h 1033669"/>
              <a:gd name="connsiteX7" fmla="*/ 0 w 463826"/>
              <a:gd name="connsiteY7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59634 w 463826"/>
              <a:gd name="connsiteY6" fmla="*/ 245165 h 1033669"/>
              <a:gd name="connsiteX7" fmla="*/ 29817 w 463826"/>
              <a:gd name="connsiteY7" fmla="*/ 99391 h 1033669"/>
              <a:gd name="connsiteX8" fmla="*/ 0 w 463826"/>
              <a:gd name="connsiteY8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59634 w 463826"/>
              <a:gd name="connsiteY6" fmla="*/ 245165 h 1033669"/>
              <a:gd name="connsiteX7" fmla="*/ 29817 w 463826"/>
              <a:gd name="connsiteY7" fmla="*/ 99391 h 1033669"/>
              <a:gd name="connsiteX8" fmla="*/ 0 w 463826"/>
              <a:gd name="connsiteY8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76199 w 463826"/>
              <a:gd name="connsiteY6" fmla="*/ 655982 h 1033669"/>
              <a:gd name="connsiteX7" fmla="*/ 59634 w 463826"/>
              <a:gd name="connsiteY7" fmla="*/ 245165 h 1033669"/>
              <a:gd name="connsiteX8" fmla="*/ 29817 w 463826"/>
              <a:gd name="connsiteY8" fmla="*/ 99391 h 1033669"/>
              <a:gd name="connsiteX9" fmla="*/ 0 w 463826"/>
              <a:gd name="connsiteY9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76199 w 463826"/>
              <a:gd name="connsiteY6" fmla="*/ 655982 h 1033669"/>
              <a:gd name="connsiteX7" fmla="*/ 59634 w 463826"/>
              <a:gd name="connsiteY7" fmla="*/ 245165 h 1033669"/>
              <a:gd name="connsiteX8" fmla="*/ 29817 w 463826"/>
              <a:gd name="connsiteY8" fmla="*/ 99391 h 1033669"/>
              <a:gd name="connsiteX9" fmla="*/ 0 w 463826"/>
              <a:gd name="connsiteY9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76199 w 463826"/>
              <a:gd name="connsiteY6" fmla="*/ 655982 h 1033669"/>
              <a:gd name="connsiteX7" fmla="*/ 86138 w 463826"/>
              <a:gd name="connsiteY7" fmla="*/ 420756 h 1033669"/>
              <a:gd name="connsiteX8" fmla="*/ 59634 w 463826"/>
              <a:gd name="connsiteY8" fmla="*/ 245165 h 1033669"/>
              <a:gd name="connsiteX9" fmla="*/ 29817 w 463826"/>
              <a:gd name="connsiteY9" fmla="*/ 99391 h 1033669"/>
              <a:gd name="connsiteX10" fmla="*/ 0 w 463826"/>
              <a:gd name="connsiteY10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76199 w 463826"/>
              <a:gd name="connsiteY6" fmla="*/ 655982 h 1033669"/>
              <a:gd name="connsiteX7" fmla="*/ 86138 w 463826"/>
              <a:gd name="connsiteY7" fmla="*/ 420756 h 1033669"/>
              <a:gd name="connsiteX8" fmla="*/ 76199 w 463826"/>
              <a:gd name="connsiteY8" fmla="*/ 255104 h 1033669"/>
              <a:gd name="connsiteX9" fmla="*/ 29817 w 463826"/>
              <a:gd name="connsiteY9" fmla="*/ 99391 h 1033669"/>
              <a:gd name="connsiteX10" fmla="*/ 0 w 463826"/>
              <a:gd name="connsiteY10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76199 w 463826"/>
              <a:gd name="connsiteY6" fmla="*/ 655982 h 1033669"/>
              <a:gd name="connsiteX7" fmla="*/ 86138 w 463826"/>
              <a:gd name="connsiteY7" fmla="*/ 420756 h 1033669"/>
              <a:gd name="connsiteX8" fmla="*/ 76199 w 463826"/>
              <a:gd name="connsiteY8" fmla="*/ 255104 h 1033669"/>
              <a:gd name="connsiteX9" fmla="*/ 56321 w 463826"/>
              <a:gd name="connsiteY9" fmla="*/ 172278 h 1033669"/>
              <a:gd name="connsiteX10" fmla="*/ 29817 w 463826"/>
              <a:gd name="connsiteY10" fmla="*/ 99391 h 1033669"/>
              <a:gd name="connsiteX11" fmla="*/ 0 w 463826"/>
              <a:gd name="connsiteY11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463826 w 463826"/>
              <a:gd name="connsiteY3" fmla="*/ 1033669 h 1033669"/>
              <a:gd name="connsiteX4" fmla="*/ 0 w 463826"/>
              <a:gd name="connsiteY4" fmla="*/ 1033669 h 1033669"/>
              <a:gd name="connsiteX5" fmla="*/ 29817 w 463826"/>
              <a:gd name="connsiteY5" fmla="*/ 927652 h 1033669"/>
              <a:gd name="connsiteX6" fmla="*/ 56321 w 463826"/>
              <a:gd name="connsiteY6" fmla="*/ 798443 h 1033669"/>
              <a:gd name="connsiteX7" fmla="*/ 76199 w 463826"/>
              <a:gd name="connsiteY7" fmla="*/ 655982 h 1033669"/>
              <a:gd name="connsiteX8" fmla="*/ 86138 w 463826"/>
              <a:gd name="connsiteY8" fmla="*/ 420756 h 1033669"/>
              <a:gd name="connsiteX9" fmla="*/ 76199 w 463826"/>
              <a:gd name="connsiteY9" fmla="*/ 255104 h 1033669"/>
              <a:gd name="connsiteX10" fmla="*/ 56321 w 463826"/>
              <a:gd name="connsiteY10" fmla="*/ 172278 h 1033669"/>
              <a:gd name="connsiteX11" fmla="*/ 29817 w 463826"/>
              <a:gd name="connsiteY11" fmla="*/ 99391 h 1033669"/>
              <a:gd name="connsiteX12" fmla="*/ 0 w 463826"/>
              <a:gd name="connsiteY12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430695 w 463826"/>
              <a:gd name="connsiteY3" fmla="*/ 891208 h 1033669"/>
              <a:gd name="connsiteX4" fmla="*/ 463826 w 463826"/>
              <a:gd name="connsiteY4" fmla="*/ 1033669 h 1033669"/>
              <a:gd name="connsiteX5" fmla="*/ 0 w 463826"/>
              <a:gd name="connsiteY5" fmla="*/ 1033669 h 1033669"/>
              <a:gd name="connsiteX6" fmla="*/ 29817 w 463826"/>
              <a:gd name="connsiteY6" fmla="*/ 927652 h 1033669"/>
              <a:gd name="connsiteX7" fmla="*/ 56321 w 463826"/>
              <a:gd name="connsiteY7" fmla="*/ 798443 h 1033669"/>
              <a:gd name="connsiteX8" fmla="*/ 76199 w 463826"/>
              <a:gd name="connsiteY8" fmla="*/ 655982 h 1033669"/>
              <a:gd name="connsiteX9" fmla="*/ 86138 w 463826"/>
              <a:gd name="connsiteY9" fmla="*/ 420756 h 1033669"/>
              <a:gd name="connsiteX10" fmla="*/ 76199 w 463826"/>
              <a:gd name="connsiteY10" fmla="*/ 255104 h 1033669"/>
              <a:gd name="connsiteX11" fmla="*/ 56321 w 463826"/>
              <a:gd name="connsiteY11" fmla="*/ 172278 h 1033669"/>
              <a:gd name="connsiteX12" fmla="*/ 29817 w 463826"/>
              <a:gd name="connsiteY12" fmla="*/ 99391 h 1033669"/>
              <a:gd name="connsiteX13" fmla="*/ 0 w 463826"/>
              <a:gd name="connsiteY13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404190 w 463826"/>
              <a:gd name="connsiteY3" fmla="*/ 732182 h 1033669"/>
              <a:gd name="connsiteX4" fmla="*/ 430695 w 463826"/>
              <a:gd name="connsiteY4" fmla="*/ 891208 h 1033669"/>
              <a:gd name="connsiteX5" fmla="*/ 463826 w 463826"/>
              <a:gd name="connsiteY5" fmla="*/ 1033669 h 1033669"/>
              <a:gd name="connsiteX6" fmla="*/ 0 w 463826"/>
              <a:gd name="connsiteY6" fmla="*/ 1033669 h 1033669"/>
              <a:gd name="connsiteX7" fmla="*/ 29817 w 463826"/>
              <a:gd name="connsiteY7" fmla="*/ 927652 h 1033669"/>
              <a:gd name="connsiteX8" fmla="*/ 56321 w 463826"/>
              <a:gd name="connsiteY8" fmla="*/ 798443 h 1033669"/>
              <a:gd name="connsiteX9" fmla="*/ 76199 w 463826"/>
              <a:gd name="connsiteY9" fmla="*/ 655982 h 1033669"/>
              <a:gd name="connsiteX10" fmla="*/ 86138 w 463826"/>
              <a:gd name="connsiteY10" fmla="*/ 420756 h 1033669"/>
              <a:gd name="connsiteX11" fmla="*/ 76199 w 463826"/>
              <a:gd name="connsiteY11" fmla="*/ 255104 h 1033669"/>
              <a:gd name="connsiteX12" fmla="*/ 56321 w 463826"/>
              <a:gd name="connsiteY12" fmla="*/ 172278 h 1033669"/>
              <a:gd name="connsiteX13" fmla="*/ 29817 w 463826"/>
              <a:gd name="connsiteY13" fmla="*/ 99391 h 1033669"/>
              <a:gd name="connsiteX14" fmla="*/ 0 w 463826"/>
              <a:gd name="connsiteY14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404190 w 463826"/>
              <a:gd name="connsiteY4" fmla="*/ 732182 h 1033669"/>
              <a:gd name="connsiteX5" fmla="*/ 430695 w 463826"/>
              <a:gd name="connsiteY5" fmla="*/ 891208 h 1033669"/>
              <a:gd name="connsiteX6" fmla="*/ 463826 w 463826"/>
              <a:gd name="connsiteY6" fmla="*/ 1033669 h 1033669"/>
              <a:gd name="connsiteX7" fmla="*/ 0 w 463826"/>
              <a:gd name="connsiteY7" fmla="*/ 1033669 h 1033669"/>
              <a:gd name="connsiteX8" fmla="*/ 29817 w 463826"/>
              <a:gd name="connsiteY8" fmla="*/ 927652 h 1033669"/>
              <a:gd name="connsiteX9" fmla="*/ 56321 w 463826"/>
              <a:gd name="connsiteY9" fmla="*/ 798443 h 1033669"/>
              <a:gd name="connsiteX10" fmla="*/ 76199 w 463826"/>
              <a:gd name="connsiteY10" fmla="*/ 655982 h 1033669"/>
              <a:gd name="connsiteX11" fmla="*/ 86138 w 463826"/>
              <a:gd name="connsiteY11" fmla="*/ 420756 h 1033669"/>
              <a:gd name="connsiteX12" fmla="*/ 76199 w 463826"/>
              <a:gd name="connsiteY12" fmla="*/ 255104 h 1033669"/>
              <a:gd name="connsiteX13" fmla="*/ 56321 w 463826"/>
              <a:gd name="connsiteY13" fmla="*/ 172278 h 1033669"/>
              <a:gd name="connsiteX14" fmla="*/ 29817 w 463826"/>
              <a:gd name="connsiteY14" fmla="*/ 99391 h 1033669"/>
              <a:gd name="connsiteX15" fmla="*/ 0 w 463826"/>
              <a:gd name="connsiteY15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380999 w 463826"/>
              <a:gd name="connsiteY4" fmla="*/ 387626 h 1033669"/>
              <a:gd name="connsiteX5" fmla="*/ 404190 w 463826"/>
              <a:gd name="connsiteY5" fmla="*/ 732182 h 1033669"/>
              <a:gd name="connsiteX6" fmla="*/ 430695 w 463826"/>
              <a:gd name="connsiteY6" fmla="*/ 891208 h 1033669"/>
              <a:gd name="connsiteX7" fmla="*/ 463826 w 463826"/>
              <a:gd name="connsiteY7" fmla="*/ 1033669 h 1033669"/>
              <a:gd name="connsiteX8" fmla="*/ 0 w 463826"/>
              <a:gd name="connsiteY8" fmla="*/ 1033669 h 1033669"/>
              <a:gd name="connsiteX9" fmla="*/ 29817 w 463826"/>
              <a:gd name="connsiteY9" fmla="*/ 927652 h 1033669"/>
              <a:gd name="connsiteX10" fmla="*/ 56321 w 463826"/>
              <a:gd name="connsiteY10" fmla="*/ 798443 h 1033669"/>
              <a:gd name="connsiteX11" fmla="*/ 76199 w 463826"/>
              <a:gd name="connsiteY11" fmla="*/ 655982 h 1033669"/>
              <a:gd name="connsiteX12" fmla="*/ 86138 w 463826"/>
              <a:gd name="connsiteY12" fmla="*/ 420756 h 1033669"/>
              <a:gd name="connsiteX13" fmla="*/ 76199 w 463826"/>
              <a:gd name="connsiteY13" fmla="*/ 255104 h 1033669"/>
              <a:gd name="connsiteX14" fmla="*/ 56321 w 463826"/>
              <a:gd name="connsiteY14" fmla="*/ 172278 h 1033669"/>
              <a:gd name="connsiteX15" fmla="*/ 29817 w 463826"/>
              <a:gd name="connsiteY15" fmla="*/ 99391 h 1033669"/>
              <a:gd name="connsiteX16" fmla="*/ 0 w 463826"/>
              <a:gd name="connsiteY16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380999 w 463826"/>
              <a:gd name="connsiteY4" fmla="*/ 387626 h 1033669"/>
              <a:gd name="connsiteX5" fmla="*/ 374373 w 463826"/>
              <a:gd name="connsiteY5" fmla="*/ 619539 h 1033669"/>
              <a:gd name="connsiteX6" fmla="*/ 404190 w 463826"/>
              <a:gd name="connsiteY6" fmla="*/ 732182 h 1033669"/>
              <a:gd name="connsiteX7" fmla="*/ 430695 w 463826"/>
              <a:gd name="connsiteY7" fmla="*/ 891208 h 1033669"/>
              <a:gd name="connsiteX8" fmla="*/ 463826 w 463826"/>
              <a:gd name="connsiteY8" fmla="*/ 1033669 h 1033669"/>
              <a:gd name="connsiteX9" fmla="*/ 0 w 463826"/>
              <a:gd name="connsiteY9" fmla="*/ 1033669 h 1033669"/>
              <a:gd name="connsiteX10" fmla="*/ 29817 w 463826"/>
              <a:gd name="connsiteY10" fmla="*/ 927652 h 1033669"/>
              <a:gd name="connsiteX11" fmla="*/ 56321 w 463826"/>
              <a:gd name="connsiteY11" fmla="*/ 798443 h 1033669"/>
              <a:gd name="connsiteX12" fmla="*/ 76199 w 463826"/>
              <a:gd name="connsiteY12" fmla="*/ 655982 h 1033669"/>
              <a:gd name="connsiteX13" fmla="*/ 86138 w 463826"/>
              <a:gd name="connsiteY13" fmla="*/ 420756 h 1033669"/>
              <a:gd name="connsiteX14" fmla="*/ 76199 w 463826"/>
              <a:gd name="connsiteY14" fmla="*/ 255104 h 1033669"/>
              <a:gd name="connsiteX15" fmla="*/ 56321 w 463826"/>
              <a:gd name="connsiteY15" fmla="*/ 172278 h 1033669"/>
              <a:gd name="connsiteX16" fmla="*/ 29817 w 463826"/>
              <a:gd name="connsiteY16" fmla="*/ 99391 h 1033669"/>
              <a:gd name="connsiteX17" fmla="*/ 0 w 463826"/>
              <a:gd name="connsiteY17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380999 w 463826"/>
              <a:gd name="connsiteY4" fmla="*/ 387626 h 1033669"/>
              <a:gd name="connsiteX5" fmla="*/ 361121 w 463826"/>
              <a:gd name="connsiteY5" fmla="*/ 513521 h 1033669"/>
              <a:gd name="connsiteX6" fmla="*/ 374373 w 463826"/>
              <a:gd name="connsiteY6" fmla="*/ 619539 h 1033669"/>
              <a:gd name="connsiteX7" fmla="*/ 404190 w 463826"/>
              <a:gd name="connsiteY7" fmla="*/ 732182 h 1033669"/>
              <a:gd name="connsiteX8" fmla="*/ 430695 w 463826"/>
              <a:gd name="connsiteY8" fmla="*/ 891208 h 1033669"/>
              <a:gd name="connsiteX9" fmla="*/ 463826 w 463826"/>
              <a:gd name="connsiteY9" fmla="*/ 1033669 h 1033669"/>
              <a:gd name="connsiteX10" fmla="*/ 0 w 463826"/>
              <a:gd name="connsiteY10" fmla="*/ 1033669 h 1033669"/>
              <a:gd name="connsiteX11" fmla="*/ 29817 w 463826"/>
              <a:gd name="connsiteY11" fmla="*/ 927652 h 1033669"/>
              <a:gd name="connsiteX12" fmla="*/ 56321 w 463826"/>
              <a:gd name="connsiteY12" fmla="*/ 798443 h 1033669"/>
              <a:gd name="connsiteX13" fmla="*/ 76199 w 463826"/>
              <a:gd name="connsiteY13" fmla="*/ 655982 h 1033669"/>
              <a:gd name="connsiteX14" fmla="*/ 86138 w 463826"/>
              <a:gd name="connsiteY14" fmla="*/ 420756 h 1033669"/>
              <a:gd name="connsiteX15" fmla="*/ 76199 w 463826"/>
              <a:gd name="connsiteY15" fmla="*/ 255104 h 1033669"/>
              <a:gd name="connsiteX16" fmla="*/ 56321 w 463826"/>
              <a:gd name="connsiteY16" fmla="*/ 172278 h 1033669"/>
              <a:gd name="connsiteX17" fmla="*/ 29817 w 463826"/>
              <a:gd name="connsiteY17" fmla="*/ 99391 h 1033669"/>
              <a:gd name="connsiteX18" fmla="*/ 0 w 463826"/>
              <a:gd name="connsiteY18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380999 w 463826"/>
              <a:gd name="connsiteY4" fmla="*/ 387626 h 1033669"/>
              <a:gd name="connsiteX5" fmla="*/ 357808 w 463826"/>
              <a:gd name="connsiteY5" fmla="*/ 434008 h 1033669"/>
              <a:gd name="connsiteX6" fmla="*/ 361121 w 463826"/>
              <a:gd name="connsiteY6" fmla="*/ 513521 h 1033669"/>
              <a:gd name="connsiteX7" fmla="*/ 374373 w 463826"/>
              <a:gd name="connsiteY7" fmla="*/ 619539 h 1033669"/>
              <a:gd name="connsiteX8" fmla="*/ 404190 w 463826"/>
              <a:gd name="connsiteY8" fmla="*/ 732182 h 1033669"/>
              <a:gd name="connsiteX9" fmla="*/ 430695 w 463826"/>
              <a:gd name="connsiteY9" fmla="*/ 891208 h 1033669"/>
              <a:gd name="connsiteX10" fmla="*/ 463826 w 463826"/>
              <a:gd name="connsiteY10" fmla="*/ 1033669 h 1033669"/>
              <a:gd name="connsiteX11" fmla="*/ 0 w 463826"/>
              <a:gd name="connsiteY11" fmla="*/ 1033669 h 1033669"/>
              <a:gd name="connsiteX12" fmla="*/ 29817 w 463826"/>
              <a:gd name="connsiteY12" fmla="*/ 927652 h 1033669"/>
              <a:gd name="connsiteX13" fmla="*/ 56321 w 463826"/>
              <a:gd name="connsiteY13" fmla="*/ 798443 h 1033669"/>
              <a:gd name="connsiteX14" fmla="*/ 76199 w 463826"/>
              <a:gd name="connsiteY14" fmla="*/ 655982 h 1033669"/>
              <a:gd name="connsiteX15" fmla="*/ 86138 w 463826"/>
              <a:gd name="connsiteY15" fmla="*/ 420756 h 1033669"/>
              <a:gd name="connsiteX16" fmla="*/ 76199 w 463826"/>
              <a:gd name="connsiteY16" fmla="*/ 255104 h 1033669"/>
              <a:gd name="connsiteX17" fmla="*/ 56321 w 463826"/>
              <a:gd name="connsiteY17" fmla="*/ 172278 h 1033669"/>
              <a:gd name="connsiteX18" fmla="*/ 29817 w 463826"/>
              <a:gd name="connsiteY18" fmla="*/ 99391 h 1033669"/>
              <a:gd name="connsiteX19" fmla="*/ 0 w 463826"/>
              <a:gd name="connsiteY19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367747 w 463826"/>
              <a:gd name="connsiteY4" fmla="*/ 361122 h 1033669"/>
              <a:gd name="connsiteX5" fmla="*/ 357808 w 463826"/>
              <a:gd name="connsiteY5" fmla="*/ 434008 h 1033669"/>
              <a:gd name="connsiteX6" fmla="*/ 361121 w 463826"/>
              <a:gd name="connsiteY6" fmla="*/ 513521 h 1033669"/>
              <a:gd name="connsiteX7" fmla="*/ 374373 w 463826"/>
              <a:gd name="connsiteY7" fmla="*/ 619539 h 1033669"/>
              <a:gd name="connsiteX8" fmla="*/ 404190 w 463826"/>
              <a:gd name="connsiteY8" fmla="*/ 732182 h 1033669"/>
              <a:gd name="connsiteX9" fmla="*/ 430695 w 463826"/>
              <a:gd name="connsiteY9" fmla="*/ 891208 h 1033669"/>
              <a:gd name="connsiteX10" fmla="*/ 463826 w 463826"/>
              <a:gd name="connsiteY10" fmla="*/ 1033669 h 1033669"/>
              <a:gd name="connsiteX11" fmla="*/ 0 w 463826"/>
              <a:gd name="connsiteY11" fmla="*/ 1033669 h 1033669"/>
              <a:gd name="connsiteX12" fmla="*/ 29817 w 463826"/>
              <a:gd name="connsiteY12" fmla="*/ 927652 h 1033669"/>
              <a:gd name="connsiteX13" fmla="*/ 56321 w 463826"/>
              <a:gd name="connsiteY13" fmla="*/ 798443 h 1033669"/>
              <a:gd name="connsiteX14" fmla="*/ 76199 w 463826"/>
              <a:gd name="connsiteY14" fmla="*/ 655982 h 1033669"/>
              <a:gd name="connsiteX15" fmla="*/ 86138 w 463826"/>
              <a:gd name="connsiteY15" fmla="*/ 420756 h 1033669"/>
              <a:gd name="connsiteX16" fmla="*/ 76199 w 463826"/>
              <a:gd name="connsiteY16" fmla="*/ 255104 h 1033669"/>
              <a:gd name="connsiteX17" fmla="*/ 56321 w 463826"/>
              <a:gd name="connsiteY17" fmla="*/ 172278 h 1033669"/>
              <a:gd name="connsiteX18" fmla="*/ 29817 w 463826"/>
              <a:gd name="connsiteY18" fmla="*/ 99391 h 1033669"/>
              <a:gd name="connsiteX19" fmla="*/ 0 w 463826"/>
              <a:gd name="connsiteY19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80999 w 463826"/>
              <a:gd name="connsiteY3" fmla="*/ 245165 h 1033669"/>
              <a:gd name="connsiteX4" fmla="*/ 367747 w 463826"/>
              <a:gd name="connsiteY4" fmla="*/ 361122 h 1033669"/>
              <a:gd name="connsiteX5" fmla="*/ 357808 w 463826"/>
              <a:gd name="connsiteY5" fmla="*/ 434008 h 1033669"/>
              <a:gd name="connsiteX6" fmla="*/ 361121 w 463826"/>
              <a:gd name="connsiteY6" fmla="*/ 513521 h 1033669"/>
              <a:gd name="connsiteX7" fmla="*/ 374373 w 463826"/>
              <a:gd name="connsiteY7" fmla="*/ 619539 h 1033669"/>
              <a:gd name="connsiteX8" fmla="*/ 404190 w 463826"/>
              <a:gd name="connsiteY8" fmla="*/ 732182 h 1033669"/>
              <a:gd name="connsiteX9" fmla="*/ 430695 w 463826"/>
              <a:gd name="connsiteY9" fmla="*/ 891208 h 1033669"/>
              <a:gd name="connsiteX10" fmla="*/ 463826 w 463826"/>
              <a:gd name="connsiteY10" fmla="*/ 1033669 h 1033669"/>
              <a:gd name="connsiteX11" fmla="*/ 0 w 463826"/>
              <a:gd name="connsiteY11" fmla="*/ 1033669 h 1033669"/>
              <a:gd name="connsiteX12" fmla="*/ 29817 w 463826"/>
              <a:gd name="connsiteY12" fmla="*/ 927652 h 1033669"/>
              <a:gd name="connsiteX13" fmla="*/ 56321 w 463826"/>
              <a:gd name="connsiteY13" fmla="*/ 798443 h 1033669"/>
              <a:gd name="connsiteX14" fmla="*/ 76199 w 463826"/>
              <a:gd name="connsiteY14" fmla="*/ 655982 h 1033669"/>
              <a:gd name="connsiteX15" fmla="*/ 86138 w 463826"/>
              <a:gd name="connsiteY15" fmla="*/ 420756 h 1033669"/>
              <a:gd name="connsiteX16" fmla="*/ 76199 w 463826"/>
              <a:gd name="connsiteY16" fmla="*/ 255104 h 1033669"/>
              <a:gd name="connsiteX17" fmla="*/ 56321 w 463826"/>
              <a:gd name="connsiteY17" fmla="*/ 172278 h 1033669"/>
              <a:gd name="connsiteX18" fmla="*/ 29817 w 463826"/>
              <a:gd name="connsiteY18" fmla="*/ 99391 h 1033669"/>
              <a:gd name="connsiteX19" fmla="*/ 0 w 463826"/>
              <a:gd name="connsiteY19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192156 h 1033669"/>
              <a:gd name="connsiteX4" fmla="*/ 380999 w 463826"/>
              <a:gd name="connsiteY4" fmla="*/ 245165 h 1033669"/>
              <a:gd name="connsiteX5" fmla="*/ 367747 w 463826"/>
              <a:gd name="connsiteY5" fmla="*/ 361122 h 1033669"/>
              <a:gd name="connsiteX6" fmla="*/ 357808 w 463826"/>
              <a:gd name="connsiteY6" fmla="*/ 434008 h 1033669"/>
              <a:gd name="connsiteX7" fmla="*/ 361121 w 463826"/>
              <a:gd name="connsiteY7" fmla="*/ 513521 h 1033669"/>
              <a:gd name="connsiteX8" fmla="*/ 374373 w 463826"/>
              <a:gd name="connsiteY8" fmla="*/ 619539 h 1033669"/>
              <a:gd name="connsiteX9" fmla="*/ 404190 w 463826"/>
              <a:gd name="connsiteY9" fmla="*/ 732182 h 1033669"/>
              <a:gd name="connsiteX10" fmla="*/ 430695 w 463826"/>
              <a:gd name="connsiteY10" fmla="*/ 891208 h 1033669"/>
              <a:gd name="connsiteX11" fmla="*/ 463826 w 463826"/>
              <a:gd name="connsiteY11" fmla="*/ 1033669 h 1033669"/>
              <a:gd name="connsiteX12" fmla="*/ 0 w 463826"/>
              <a:gd name="connsiteY12" fmla="*/ 1033669 h 1033669"/>
              <a:gd name="connsiteX13" fmla="*/ 29817 w 463826"/>
              <a:gd name="connsiteY13" fmla="*/ 927652 h 1033669"/>
              <a:gd name="connsiteX14" fmla="*/ 56321 w 463826"/>
              <a:gd name="connsiteY14" fmla="*/ 798443 h 1033669"/>
              <a:gd name="connsiteX15" fmla="*/ 76199 w 463826"/>
              <a:gd name="connsiteY15" fmla="*/ 655982 h 1033669"/>
              <a:gd name="connsiteX16" fmla="*/ 86138 w 463826"/>
              <a:gd name="connsiteY16" fmla="*/ 420756 h 1033669"/>
              <a:gd name="connsiteX17" fmla="*/ 76199 w 463826"/>
              <a:gd name="connsiteY17" fmla="*/ 255104 h 1033669"/>
              <a:gd name="connsiteX18" fmla="*/ 56321 w 463826"/>
              <a:gd name="connsiteY18" fmla="*/ 172278 h 1033669"/>
              <a:gd name="connsiteX19" fmla="*/ 29817 w 463826"/>
              <a:gd name="connsiteY19" fmla="*/ 99391 h 1033669"/>
              <a:gd name="connsiteX20" fmla="*/ 0 w 463826"/>
              <a:gd name="connsiteY20" fmla="*/ 0 h 103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63826" h="1033669">
                <a:moveTo>
                  <a:pt x="0" y="0"/>
                </a:moveTo>
                <a:lnTo>
                  <a:pt x="463826" y="0"/>
                </a:lnTo>
                <a:lnTo>
                  <a:pt x="430695" y="115956"/>
                </a:lnTo>
                <a:cubicBezTo>
                  <a:pt x="416891" y="147982"/>
                  <a:pt x="405847" y="170621"/>
                  <a:pt x="397564" y="192156"/>
                </a:cubicBezTo>
                <a:cubicBezTo>
                  <a:pt x="389281" y="213691"/>
                  <a:pt x="383208" y="217004"/>
                  <a:pt x="380999" y="245165"/>
                </a:cubicBezTo>
                <a:cubicBezTo>
                  <a:pt x="374925" y="281056"/>
                  <a:pt x="366643" y="284922"/>
                  <a:pt x="367747" y="361122"/>
                </a:cubicBezTo>
                <a:cubicBezTo>
                  <a:pt x="363330" y="389835"/>
                  <a:pt x="358912" y="408608"/>
                  <a:pt x="357808" y="434008"/>
                </a:cubicBezTo>
                <a:cubicBezTo>
                  <a:pt x="356704" y="459408"/>
                  <a:pt x="358360" y="482599"/>
                  <a:pt x="361121" y="513521"/>
                </a:cubicBezTo>
                <a:cubicBezTo>
                  <a:pt x="363882" y="544443"/>
                  <a:pt x="367195" y="583095"/>
                  <a:pt x="374373" y="619539"/>
                </a:cubicBezTo>
                <a:cubicBezTo>
                  <a:pt x="381551" y="655983"/>
                  <a:pt x="398116" y="690769"/>
                  <a:pt x="404190" y="732182"/>
                </a:cubicBezTo>
                <a:cubicBezTo>
                  <a:pt x="405295" y="768625"/>
                  <a:pt x="429590" y="854765"/>
                  <a:pt x="430695" y="891208"/>
                </a:cubicBezTo>
                <a:lnTo>
                  <a:pt x="463826" y="1033669"/>
                </a:lnTo>
                <a:lnTo>
                  <a:pt x="0" y="1033669"/>
                </a:lnTo>
                <a:lnTo>
                  <a:pt x="29817" y="927652"/>
                </a:lnTo>
                <a:lnTo>
                  <a:pt x="56321" y="798443"/>
                </a:lnTo>
                <a:cubicBezTo>
                  <a:pt x="61291" y="763104"/>
                  <a:pt x="75647" y="748195"/>
                  <a:pt x="76199" y="655982"/>
                </a:cubicBezTo>
                <a:cubicBezTo>
                  <a:pt x="80616" y="594139"/>
                  <a:pt x="86138" y="487569"/>
                  <a:pt x="86138" y="420756"/>
                </a:cubicBezTo>
                <a:cubicBezTo>
                  <a:pt x="86138" y="353943"/>
                  <a:pt x="81168" y="296517"/>
                  <a:pt x="76199" y="255104"/>
                </a:cubicBezTo>
                <a:cubicBezTo>
                  <a:pt x="71230" y="213691"/>
                  <a:pt x="64051" y="198230"/>
                  <a:pt x="56321" y="172278"/>
                </a:cubicBezTo>
                <a:cubicBezTo>
                  <a:pt x="48591" y="146326"/>
                  <a:pt x="40860" y="127000"/>
                  <a:pt x="29817" y="99391"/>
                </a:cubicBez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1831057" y="3630271"/>
            <a:ext cx="44711" cy="123313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endCxn id="25" idx="1"/>
          </p:cNvCxnSpPr>
          <p:nvPr/>
        </p:nvCxnSpPr>
        <p:spPr>
          <a:xfrm rot="10800000">
            <a:off x="1725131" y="3694403"/>
            <a:ext cx="295945" cy="792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 rot="7835258">
            <a:off x="1657257" y="2625301"/>
            <a:ext cx="128961" cy="423958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rot="16200000" flipH="1">
            <a:off x="1220963" y="3431964"/>
            <a:ext cx="1019735" cy="26725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131"/>
          <p:cNvGrpSpPr/>
          <p:nvPr/>
        </p:nvGrpSpPr>
        <p:grpSpPr>
          <a:xfrm>
            <a:off x="1620248" y="2771476"/>
            <a:ext cx="178848" cy="161160"/>
            <a:chOff x="1851142" y="3766757"/>
            <a:chExt cx="182880" cy="182880"/>
          </a:xfrm>
        </p:grpSpPr>
        <p:cxnSp>
          <p:nvCxnSpPr>
            <p:cNvPr id="23" name="Straight Connector 22"/>
            <p:cNvCxnSpPr/>
            <p:nvPr/>
          </p:nvCxnSpPr>
          <p:spPr>
            <a:xfrm rot="-360000" flipV="1">
              <a:off x="1851142" y="3784105"/>
              <a:ext cx="182880" cy="67675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-3060000" flipV="1">
              <a:off x="1895712" y="3824359"/>
              <a:ext cx="182880" cy="67675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 rot="7830082">
            <a:off x="1687671" y="3609822"/>
            <a:ext cx="43537" cy="202266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Delay 25"/>
          <p:cNvSpPr/>
          <p:nvPr/>
        </p:nvSpPr>
        <p:spPr>
          <a:xfrm rot="10800000" flipH="1">
            <a:off x="2103140" y="3883359"/>
            <a:ext cx="158134" cy="143984"/>
          </a:xfrm>
          <a:prstGeom prst="flowChartDelay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 rot="7830082">
            <a:off x="1706735" y="3870614"/>
            <a:ext cx="43537" cy="202266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>
            <a:endCxn id="27" idx="1"/>
          </p:cNvCxnSpPr>
          <p:nvPr/>
        </p:nvCxnSpPr>
        <p:spPr>
          <a:xfrm rot="10800000">
            <a:off x="1744193" y="3955194"/>
            <a:ext cx="311544" cy="79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113"/>
          <p:cNvGrpSpPr/>
          <p:nvPr/>
        </p:nvGrpSpPr>
        <p:grpSpPr>
          <a:xfrm>
            <a:off x="2423704" y="3608048"/>
            <a:ext cx="178848" cy="161160"/>
            <a:chOff x="4777740" y="495300"/>
            <a:chExt cx="731520" cy="731520"/>
          </a:xfrm>
          <a:effectLst/>
        </p:grpSpPr>
        <p:sp>
          <p:nvSpPr>
            <p:cNvPr id="30" name="Oval 29"/>
            <p:cNvSpPr/>
            <p:nvPr/>
          </p:nvSpPr>
          <p:spPr>
            <a:xfrm>
              <a:off x="4777740" y="495300"/>
              <a:ext cx="731520" cy="731520"/>
            </a:xfrm>
            <a:prstGeom prst="ellipse">
              <a:avLst/>
            </a:prstGeom>
            <a:noFill/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cxnSp>
          <p:nvCxnSpPr>
            <p:cNvPr id="31" name="Straight Connector 30"/>
            <p:cNvCxnSpPr>
              <a:stCxn id="30" idx="1"/>
              <a:endCxn id="30" idx="5"/>
            </p:cNvCxnSpPr>
            <p:nvPr/>
          </p:nvCxnSpPr>
          <p:spPr>
            <a:xfrm rot="16200000" flipH="1">
              <a:off x="4884869" y="602429"/>
              <a:ext cx="517262" cy="517262"/>
            </a:xfrm>
            <a:prstGeom prst="line">
              <a:avLst/>
            </a:prstGeom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30" idx="3"/>
              <a:endCxn id="30" idx="7"/>
            </p:cNvCxnSpPr>
            <p:nvPr/>
          </p:nvCxnSpPr>
          <p:spPr>
            <a:xfrm rot="5400000" flipH="1" flipV="1">
              <a:off x="4884869" y="602429"/>
              <a:ext cx="517262" cy="517262"/>
            </a:xfrm>
            <a:prstGeom prst="line">
              <a:avLst/>
            </a:prstGeom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113"/>
          <p:cNvGrpSpPr/>
          <p:nvPr/>
        </p:nvGrpSpPr>
        <p:grpSpPr>
          <a:xfrm>
            <a:off x="2432220" y="3869933"/>
            <a:ext cx="178848" cy="161160"/>
            <a:chOff x="4777740" y="495300"/>
            <a:chExt cx="731520" cy="731520"/>
          </a:xfrm>
          <a:effectLst/>
        </p:grpSpPr>
        <p:sp>
          <p:nvSpPr>
            <p:cNvPr id="34" name="Oval 33"/>
            <p:cNvSpPr/>
            <p:nvPr/>
          </p:nvSpPr>
          <p:spPr>
            <a:xfrm>
              <a:off x="4777740" y="495300"/>
              <a:ext cx="731520" cy="731520"/>
            </a:xfrm>
            <a:prstGeom prst="ellipse">
              <a:avLst/>
            </a:prstGeom>
            <a:noFill/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cxnSp>
          <p:nvCxnSpPr>
            <p:cNvPr id="35" name="Straight Connector 34"/>
            <p:cNvCxnSpPr>
              <a:stCxn id="34" idx="1"/>
              <a:endCxn id="34" idx="5"/>
            </p:cNvCxnSpPr>
            <p:nvPr/>
          </p:nvCxnSpPr>
          <p:spPr>
            <a:xfrm rot="16200000" flipH="1">
              <a:off x="4884869" y="602429"/>
              <a:ext cx="517262" cy="517262"/>
            </a:xfrm>
            <a:prstGeom prst="line">
              <a:avLst/>
            </a:prstGeom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>
              <a:stCxn id="34" idx="3"/>
              <a:endCxn id="34" idx="7"/>
            </p:cNvCxnSpPr>
            <p:nvPr/>
          </p:nvCxnSpPr>
          <p:spPr>
            <a:xfrm rot="5400000" flipH="1" flipV="1">
              <a:off x="4884869" y="602429"/>
              <a:ext cx="517262" cy="517262"/>
            </a:xfrm>
            <a:prstGeom prst="line">
              <a:avLst/>
            </a:prstGeom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3396422" y="2267517"/>
            <a:ext cx="423583" cy="271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Mb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22341" y="1752601"/>
            <a:ext cx="500398" cy="271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SM1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97918" y="2628224"/>
            <a:ext cx="500398" cy="271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SM2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2269654" y="3950513"/>
            <a:ext cx="162566" cy="348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2259008" y="3691506"/>
            <a:ext cx="162566" cy="348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1730823" y="2915216"/>
            <a:ext cx="415743" cy="2712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Ma</a:t>
            </a:r>
            <a:endParaRPr lang="en-US" sz="1400" dirty="0"/>
          </a:p>
        </p:txBody>
      </p:sp>
      <p:sp>
        <p:nvSpPr>
          <p:cNvPr id="43" name="Rectangle 42"/>
          <p:cNvSpPr/>
          <p:nvPr/>
        </p:nvSpPr>
        <p:spPr>
          <a:xfrm>
            <a:off x="1698886" y="1965523"/>
            <a:ext cx="404771" cy="2712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Mc</a:t>
            </a:r>
            <a:endParaRPr lang="en-US" sz="1400" dirty="0"/>
          </a:p>
        </p:txBody>
      </p:sp>
      <p:sp>
        <p:nvSpPr>
          <p:cNvPr id="44" name="Rectangle 43"/>
          <p:cNvSpPr/>
          <p:nvPr/>
        </p:nvSpPr>
        <p:spPr>
          <a:xfrm>
            <a:off x="1953349" y="4162287"/>
            <a:ext cx="627378" cy="271223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lvl="0"/>
            <a:r>
              <a:rPr lang="en-US" altLang="ja-JP" sz="1400" dirty="0" smtClean="0">
                <a:solidFill>
                  <a:srgbClr val="4BACC6">
                    <a:lumMod val="75000"/>
                  </a:srgbClr>
                </a:solidFill>
              </a:rPr>
              <a:t>η=0°</a:t>
            </a:r>
            <a:endParaRPr lang="en-US" sz="1400" dirty="0">
              <a:solidFill>
                <a:srgbClr val="4BACC6">
                  <a:lumMod val="75000"/>
                </a:srgbClr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963994" y="3225223"/>
            <a:ext cx="378120" cy="2712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solidFill>
                  <a:srgbClr val="4BACC6">
                    <a:lumMod val="75000"/>
                  </a:srgbClr>
                </a:solidFill>
              </a:rPr>
              <a:t>D1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963993" y="4008801"/>
            <a:ext cx="378120" cy="271223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lvl="0"/>
            <a:r>
              <a:rPr lang="en-US" altLang="ja-JP" sz="1400" dirty="0" smtClean="0">
                <a:solidFill>
                  <a:srgbClr val="4BACC6">
                    <a:lumMod val="75000"/>
                  </a:srgbClr>
                </a:solidFill>
              </a:rPr>
              <a:t>D2</a:t>
            </a:r>
            <a:endParaRPr lang="en-US" sz="1400" dirty="0">
              <a:solidFill>
                <a:srgbClr val="4BACC6">
                  <a:lumMod val="75000"/>
                </a:srgbClr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 rot="10800000" flipV="1">
            <a:off x="493439" y="2046525"/>
            <a:ext cx="226432" cy="13153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rot="10800000" flipV="1">
            <a:off x="492400" y="2016677"/>
            <a:ext cx="231705" cy="0"/>
          </a:xfrm>
          <a:prstGeom prst="lin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49" name="Straight Connector 48"/>
          <p:cNvCxnSpPr/>
          <p:nvPr/>
        </p:nvCxnSpPr>
        <p:spPr>
          <a:xfrm rot="10800000" flipV="1">
            <a:off x="491796" y="2205350"/>
            <a:ext cx="231705" cy="0"/>
          </a:xfrm>
          <a:prstGeom prst="lin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grpSp>
        <p:nvGrpSpPr>
          <p:cNvPr id="50" name="Group 153"/>
          <p:cNvGrpSpPr/>
          <p:nvPr/>
        </p:nvGrpSpPr>
        <p:grpSpPr>
          <a:xfrm>
            <a:off x="518661" y="2449022"/>
            <a:ext cx="178848" cy="161160"/>
            <a:chOff x="3299460" y="739140"/>
            <a:chExt cx="914400" cy="914400"/>
          </a:xfrm>
          <a:noFill/>
        </p:grpSpPr>
        <p:sp>
          <p:nvSpPr>
            <p:cNvPr id="51" name="Oval 50"/>
            <p:cNvSpPr/>
            <p:nvPr/>
          </p:nvSpPr>
          <p:spPr>
            <a:xfrm>
              <a:off x="3299460" y="739140"/>
              <a:ext cx="914400" cy="914400"/>
            </a:xfrm>
            <a:prstGeom prst="ellipse">
              <a:avLst/>
            </a:prstGeom>
            <a:grpFill/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3337560" y="889000"/>
              <a:ext cx="822960" cy="660400"/>
            </a:xfrm>
            <a:custGeom>
              <a:avLst/>
              <a:gdLst>
                <a:gd name="connsiteX0" fmla="*/ 0 w 822960"/>
                <a:gd name="connsiteY0" fmla="*/ 299720 h 660400"/>
                <a:gd name="connsiteX1" fmla="*/ 91440 w 822960"/>
                <a:gd name="connsiteY1" fmla="*/ 124460 h 660400"/>
                <a:gd name="connsiteX2" fmla="*/ 198120 w 822960"/>
                <a:gd name="connsiteY2" fmla="*/ 10160 h 660400"/>
                <a:gd name="connsiteX3" fmla="*/ 320040 w 822960"/>
                <a:gd name="connsiteY3" fmla="*/ 63500 h 660400"/>
                <a:gd name="connsiteX4" fmla="*/ 419100 w 822960"/>
                <a:gd name="connsiteY4" fmla="*/ 307340 h 660400"/>
                <a:gd name="connsiteX5" fmla="*/ 502920 w 822960"/>
                <a:gd name="connsiteY5" fmla="*/ 513080 h 660400"/>
                <a:gd name="connsiteX6" fmla="*/ 563880 w 822960"/>
                <a:gd name="connsiteY6" fmla="*/ 619760 h 660400"/>
                <a:gd name="connsiteX7" fmla="*/ 647700 w 822960"/>
                <a:gd name="connsiteY7" fmla="*/ 642620 h 660400"/>
                <a:gd name="connsiteX8" fmla="*/ 769620 w 822960"/>
                <a:gd name="connsiteY8" fmla="*/ 513080 h 660400"/>
                <a:gd name="connsiteX9" fmla="*/ 822960 w 822960"/>
                <a:gd name="connsiteY9" fmla="*/ 345440 h 66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2960" h="660400">
                  <a:moveTo>
                    <a:pt x="0" y="299720"/>
                  </a:moveTo>
                  <a:cubicBezTo>
                    <a:pt x="29210" y="236220"/>
                    <a:pt x="58420" y="172720"/>
                    <a:pt x="91440" y="124460"/>
                  </a:cubicBezTo>
                  <a:cubicBezTo>
                    <a:pt x="124460" y="76200"/>
                    <a:pt x="160020" y="20320"/>
                    <a:pt x="198120" y="10160"/>
                  </a:cubicBezTo>
                  <a:cubicBezTo>
                    <a:pt x="236220" y="0"/>
                    <a:pt x="283210" y="13970"/>
                    <a:pt x="320040" y="63500"/>
                  </a:cubicBezTo>
                  <a:cubicBezTo>
                    <a:pt x="356870" y="113030"/>
                    <a:pt x="419100" y="307340"/>
                    <a:pt x="419100" y="307340"/>
                  </a:cubicBezTo>
                  <a:cubicBezTo>
                    <a:pt x="449580" y="382270"/>
                    <a:pt x="478790" y="461010"/>
                    <a:pt x="502920" y="513080"/>
                  </a:cubicBezTo>
                  <a:cubicBezTo>
                    <a:pt x="527050" y="565150"/>
                    <a:pt x="539750" y="598170"/>
                    <a:pt x="563880" y="619760"/>
                  </a:cubicBezTo>
                  <a:cubicBezTo>
                    <a:pt x="588010" y="641350"/>
                    <a:pt x="613410" y="660400"/>
                    <a:pt x="647700" y="642620"/>
                  </a:cubicBezTo>
                  <a:cubicBezTo>
                    <a:pt x="681990" y="624840"/>
                    <a:pt x="740410" y="562610"/>
                    <a:pt x="769620" y="513080"/>
                  </a:cubicBezTo>
                  <a:cubicBezTo>
                    <a:pt x="798830" y="463550"/>
                    <a:pt x="810895" y="404495"/>
                    <a:pt x="822960" y="345440"/>
                  </a:cubicBezTo>
                </a:path>
              </a:pathLst>
            </a:custGeom>
            <a:grpFill/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3" name="Elbow Connector 52"/>
          <p:cNvCxnSpPr>
            <a:endCxn id="47" idx="2"/>
          </p:cNvCxnSpPr>
          <p:nvPr/>
        </p:nvCxnSpPr>
        <p:spPr>
          <a:xfrm rot="16200000" flipV="1">
            <a:off x="471886" y="2312824"/>
            <a:ext cx="270967" cy="1430"/>
          </a:xfrm>
          <a:prstGeom prst="bentConnector3">
            <a:avLst>
              <a:gd name="adj1" fmla="val 50000"/>
            </a:avLst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/>
          <p:nvPr/>
        </p:nvCxnSpPr>
        <p:spPr>
          <a:xfrm rot="16200000" flipH="1">
            <a:off x="854409" y="2363857"/>
            <a:ext cx="1420911" cy="1913559"/>
          </a:xfrm>
          <a:prstGeom prst="bentConnector3">
            <a:avLst>
              <a:gd name="adj1" fmla="val 133081"/>
            </a:avLst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/>
          <p:nvPr/>
        </p:nvCxnSpPr>
        <p:spPr>
          <a:xfrm rot="16200000" flipH="1">
            <a:off x="1061674" y="2156593"/>
            <a:ext cx="997866" cy="1905043"/>
          </a:xfrm>
          <a:prstGeom prst="bentConnector3">
            <a:avLst>
              <a:gd name="adj1" fmla="val 50000"/>
            </a:avLst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2602552" y="3688628"/>
            <a:ext cx="348471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2611068" y="3950513"/>
            <a:ext cx="371892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514600" y="3429000"/>
            <a:ext cx="401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S</a:t>
            </a:r>
            <a:r>
              <a:rPr lang="en-US" sz="1400" baseline="-25000" dirty="0" smtClean="0">
                <a:solidFill>
                  <a:schemeClr val="accent5">
                    <a:lumMod val="75000"/>
                  </a:schemeClr>
                </a:solidFill>
              </a:rPr>
              <a:t>D1</a:t>
            </a:r>
            <a:endParaRPr lang="en-US" sz="1400" baseline="-25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620996" y="3960494"/>
            <a:ext cx="401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S</a:t>
            </a:r>
            <a:r>
              <a:rPr lang="en-US" sz="1400" baseline="-25000" dirty="0" smtClean="0">
                <a:solidFill>
                  <a:schemeClr val="accent5">
                    <a:lumMod val="75000"/>
                  </a:schemeClr>
                </a:solidFill>
              </a:rPr>
              <a:t>D2</a:t>
            </a:r>
            <a:endParaRPr lang="en-US" sz="1400" baseline="-25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572000" y="3429000"/>
            <a:ext cx="1043281" cy="9233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Steering mirror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matrix</a:t>
            </a:r>
          </a:p>
        </p:txBody>
      </p:sp>
      <p:cxnSp>
        <p:nvCxnSpPr>
          <p:cNvPr id="70" name="Elbow Connector 200"/>
          <p:cNvCxnSpPr>
            <a:stCxn id="69" idx="3"/>
            <a:endCxn id="8" idx="1"/>
          </p:cNvCxnSpPr>
          <p:nvPr/>
        </p:nvCxnSpPr>
        <p:spPr>
          <a:xfrm flipH="1" flipV="1">
            <a:off x="1126271" y="2087451"/>
            <a:ext cx="4489010" cy="1803214"/>
          </a:xfrm>
          <a:prstGeom prst="bentConnector4">
            <a:avLst>
              <a:gd name="adj1" fmla="val -5092"/>
              <a:gd name="adj2" fmla="val 117368"/>
            </a:avLst>
          </a:prstGeom>
          <a:ln>
            <a:solidFill>
              <a:srgbClr val="FF9933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200"/>
          <p:cNvCxnSpPr>
            <a:stCxn id="69" idx="3"/>
            <a:endCxn id="9" idx="0"/>
          </p:cNvCxnSpPr>
          <p:nvPr/>
        </p:nvCxnSpPr>
        <p:spPr>
          <a:xfrm flipH="1" flipV="1">
            <a:off x="1115419" y="3030314"/>
            <a:ext cx="4499862" cy="860351"/>
          </a:xfrm>
          <a:prstGeom prst="bentConnector4">
            <a:avLst>
              <a:gd name="adj1" fmla="val -5080"/>
              <a:gd name="adj2" fmla="val 75606"/>
            </a:avLst>
          </a:prstGeom>
          <a:ln>
            <a:solidFill>
              <a:srgbClr val="FF9933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1984337" y="3337302"/>
            <a:ext cx="716735" cy="271223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lvl="0"/>
            <a:r>
              <a:rPr lang="en-US" altLang="ja-JP" sz="1400" dirty="0" smtClean="0">
                <a:solidFill>
                  <a:srgbClr val="4BACC6">
                    <a:lumMod val="75000"/>
                  </a:srgbClr>
                </a:solidFill>
              </a:rPr>
              <a:t>η=90°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895600" y="3505200"/>
            <a:ext cx="178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Shift at the waist type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2971800" y="3810000"/>
            <a:ext cx="1679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Tilt at the waist type</a:t>
            </a:r>
            <a:endParaRPr lang="en-US" sz="1400" dirty="0">
              <a:solidFill>
                <a:srgbClr val="0070C0"/>
              </a:solidFill>
            </a:endParaRPr>
          </a:p>
        </p:txBody>
      </p:sp>
      <p:graphicFrame>
        <p:nvGraphicFramePr>
          <p:cNvPr id="81" name="Table 80"/>
          <p:cNvGraphicFramePr>
            <a:graphicFrameLocks noGrp="1"/>
          </p:cNvGraphicFramePr>
          <p:nvPr/>
        </p:nvGraphicFramePr>
        <p:xfrm>
          <a:off x="6172200" y="2392680"/>
          <a:ext cx="2590799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"/>
                <a:gridCol w="990600"/>
                <a:gridCol w="914399"/>
              </a:tblGrid>
              <a:tr h="3454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S</a:t>
                      </a:r>
                      <a:r>
                        <a:rPr lang="en-US" sz="1800" baseline="-250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D1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S</a:t>
                      </a:r>
                      <a:r>
                        <a:rPr lang="en-US" sz="1800" baseline="-250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D2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454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SM1</a:t>
                      </a:r>
                      <a:endParaRPr lang="en-U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-5734.7</a:t>
                      </a:r>
                      <a:endParaRPr lang="en-U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-2.0</a:t>
                      </a:r>
                      <a:endParaRPr lang="en-U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454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SM2</a:t>
                      </a:r>
                      <a:endParaRPr lang="en-U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4595.0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2.0</a:t>
                      </a:r>
                      <a:endParaRPr lang="en-U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2" name="TextBox 81"/>
          <p:cNvSpPr txBox="1"/>
          <p:nvPr/>
        </p:nvSpPr>
        <p:spPr>
          <a:xfrm>
            <a:off x="5943600" y="2011680"/>
            <a:ext cx="2876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Yaw Error signal (Coefficient)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83" name="Table 82"/>
          <p:cNvGraphicFramePr>
            <a:graphicFrameLocks noGrp="1"/>
          </p:cNvGraphicFramePr>
          <p:nvPr/>
        </p:nvGraphicFramePr>
        <p:xfrm>
          <a:off x="6172200" y="4450080"/>
          <a:ext cx="259080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63600"/>
                <a:gridCol w="1041400"/>
                <a:gridCol w="685800"/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S</a:t>
                      </a:r>
                      <a:r>
                        <a:rPr lang="en-US" sz="1800" baseline="-250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D1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S</a:t>
                      </a:r>
                      <a:r>
                        <a:rPr lang="en-US" sz="1800" baseline="-25000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D2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SM1</a:t>
                      </a:r>
                      <a:endParaRPr lang="en-U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-4092.6</a:t>
                      </a:r>
                      <a:endParaRPr lang="en-U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-1.4</a:t>
                      </a:r>
                      <a:endParaRPr lang="en-U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SM2</a:t>
                      </a:r>
                      <a:endParaRPr lang="en-U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-3311.2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</a:rPr>
                        <a:t>-1.4</a:t>
                      </a:r>
                      <a:endParaRPr lang="en-US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6019800" y="3992880"/>
            <a:ext cx="2970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Pitch Error signal (Coefficient)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3" name="Title 1"/>
          <p:cNvSpPr txBox="1">
            <a:spLocks/>
          </p:cNvSpPr>
          <p:nvPr/>
        </p:nvSpPr>
        <p:spPr>
          <a:xfrm>
            <a:off x="304800" y="4572000"/>
            <a:ext cx="5410200" cy="2057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softEdge rad="63500"/>
          </a:effectLst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33400" y="4572000"/>
            <a:ext cx="487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Yaw: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SM1  + SM2 </a:t>
            </a:r>
            <a:r>
              <a:rPr lang="en-US" sz="2000" dirty="0" smtClean="0">
                <a:solidFill>
                  <a:schemeClr val="bg1"/>
                </a:solidFill>
                <a:sym typeface="Wingdings" pitchFamily="2" charset="2"/>
              </a:rPr>
              <a:t> Shift at the waist type</a:t>
            </a:r>
          </a:p>
          <a:p>
            <a:r>
              <a:rPr lang="en-US" sz="2000" dirty="0" smtClean="0">
                <a:solidFill>
                  <a:schemeClr val="bg1"/>
                </a:solidFill>
                <a:sym typeface="Wingdings" pitchFamily="2" charset="2"/>
              </a:rPr>
              <a:t>0.8 x SM1 – SM2  Tilt at the waist type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381000" y="5562600"/>
            <a:ext cx="5257800" cy="990600"/>
          </a:xfrm>
          <a:prstGeom prst="rect">
            <a:avLst/>
          </a:prstGeom>
          <a:solidFill>
            <a:schemeClr val="bg1"/>
          </a:solidFill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457200" y="5562600"/>
            <a:ext cx="4876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Pitch:</a:t>
            </a:r>
          </a:p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SM1  - SM2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ingdings" pitchFamily="2" charset="2"/>
              </a:rPr>
              <a:t> Shift at the waist type</a:t>
            </a:r>
          </a:p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Wingdings" pitchFamily="2" charset="2"/>
              </a:rPr>
              <a:t>0.8 x SM1 + SM2  Tilt at the waist type</a:t>
            </a:r>
            <a:endParaRPr lang="en-US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B83B-E97F-4C33-85DE-BACA1BBD56B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228600"/>
            <a:ext cx="9144000" cy="1143000"/>
          </a:xfrm>
          <a:prstGeom prst="rect">
            <a:avLst/>
          </a:prstGeom>
          <a:solidFill>
            <a:schemeClr val="tx2"/>
          </a:solidFill>
          <a:effectLst>
            <a:softEdge rad="63500"/>
          </a:effectLst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How much  do the steering mirrors move?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Rectangle 18"/>
          <p:cNvSpPr/>
          <p:nvPr/>
        </p:nvSpPr>
        <p:spPr>
          <a:xfrm rot="2435258">
            <a:off x="1654542" y="2202088"/>
            <a:ext cx="143116" cy="382029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 rot="16200000">
            <a:off x="3385921" y="2564183"/>
            <a:ext cx="373212" cy="166298"/>
          </a:xfrm>
          <a:custGeom>
            <a:avLst/>
            <a:gdLst>
              <a:gd name="connsiteX0" fmla="*/ 0 w 856648"/>
              <a:gd name="connsiteY0" fmla="*/ 0 h 437950"/>
              <a:gd name="connsiteX1" fmla="*/ 856648 w 856648"/>
              <a:gd name="connsiteY1" fmla="*/ 0 h 437950"/>
              <a:gd name="connsiteX2" fmla="*/ 856648 w 856648"/>
              <a:gd name="connsiteY2" fmla="*/ 437950 h 437950"/>
              <a:gd name="connsiteX3" fmla="*/ 0 w 856648"/>
              <a:gd name="connsiteY3" fmla="*/ 437950 h 437950"/>
              <a:gd name="connsiteX4" fmla="*/ 0 w 856648"/>
              <a:gd name="connsiteY4" fmla="*/ 0 h 437950"/>
              <a:gd name="connsiteX0" fmla="*/ 0 w 856648"/>
              <a:gd name="connsiteY0" fmla="*/ 0 h 437950"/>
              <a:gd name="connsiteX1" fmla="*/ 423512 w 856648"/>
              <a:gd name="connsiteY1" fmla="*/ 134754 h 437950"/>
              <a:gd name="connsiteX2" fmla="*/ 856648 w 856648"/>
              <a:gd name="connsiteY2" fmla="*/ 0 h 437950"/>
              <a:gd name="connsiteX3" fmla="*/ 856648 w 856648"/>
              <a:gd name="connsiteY3" fmla="*/ 437950 h 437950"/>
              <a:gd name="connsiteX4" fmla="*/ 0 w 856648"/>
              <a:gd name="connsiteY4" fmla="*/ 437950 h 437950"/>
              <a:gd name="connsiteX5" fmla="*/ 0 w 856648"/>
              <a:gd name="connsiteY5" fmla="*/ 0 h 437950"/>
              <a:gd name="connsiteX0" fmla="*/ 0 w 856648"/>
              <a:gd name="connsiteY0" fmla="*/ 0 h 437950"/>
              <a:gd name="connsiteX1" fmla="*/ 158817 w 856648"/>
              <a:gd name="connsiteY1" fmla="*/ 81815 h 437950"/>
              <a:gd name="connsiteX2" fmla="*/ 423512 w 856648"/>
              <a:gd name="connsiteY2" fmla="*/ 134754 h 437950"/>
              <a:gd name="connsiteX3" fmla="*/ 856648 w 856648"/>
              <a:gd name="connsiteY3" fmla="*/ 0 h 437950"/>
              <a:gd name="connsiteX4" fmla="*/ 856648 w 856648"/>
              <a:gd name="connsiteY4" fmla="*/ 437950 h 437950"/>
              <a:gd name="connsiteX5" fmla="*/ 0 w 856648"/>
              <a:gd name="connsiteY5" fmla="*/ 437950 h 437950"/>
              <a:gd name="connsiteX6" fmla="*/ 0 w 856648"/>
              <a:gd name="connsiteY6" fmla="*/ 0 h 437950"/>
              <a:gd name="connsiteX0" fmla="*/ 0 w 856648"/>
              <a:gd name="connsiteY0" fmla="*/ 0 h 437950"/>
              <a:gd name="connsiteX1" fmla="*/ 158817 w 856648"/>
              <a:gd name="connsiteY1" fmla="*/ 81815 h 437950"/>
              <a:gd name="connsiteX2" fmla="*/ 423512 w 856648"/>
              <a:gd name="connsiteY2" fmla="*/ 134754 h 437950"/>
              <a:gd name="connsiteX3" fmla="*/ 664143 w 856648"/>
              <a:gd name="connsiteY3" fmla="*/ 101065 h 437950"/>
              <a:gd name="connsiteX4" fmla="*/ 856648 w 856648"/>
              <a:gd name="connsiteY4" fmla="*/ 0 h 437950"/>
              <a:gd name="connsiteX5" fmla="*/ 856648 w 856648"/>
              <a:gd name="connsiteY5" fmla="*/ 437950 h 437950"/>
              <a:gd name="connsiteX6" fmla="*/ 0 w 856648"/>
              <a:gd name="connsiteY6" fmla="*/ 437950 h 437950"/>
              <a:gd name="connsiteX7" fmla="*/ 0 w 856648"/>
              <a:gd name="connsiteY7" fmla="*/ 0 h 437950"/>
              <a:gd name="connsiteX0" fmla="*/ 0 w 856648"/>
              <a:gd name="connsiteY0" fmla="*/ 0 h 437950"/>
              <a:gd name="connsiteX1" fmla="*/ 158817 w 856648"/>
              <a:gd name="connsiteY1" fmla="*/ 81815 h 437950"/>
              <a:gd name="connsiteX2" fmla="*/ 283945 w 856648"/>
              <a:gd name="connsiteY2" fmla="*/ 115503 h 437950"/>
              <a:gd name="connsiteX3" fmla="*/ 423512 w 856648"/>
              <a:gd name="connsiteY3" fmla="*/ 134754 h 437950"/>
              <a:gd name="connsiteX4" fmla="*/ 664143 w 856648"/>
              <a:gd name="connsiteY4" fmla="*/ 101065 h 437950"/>
              <a:gd name="connsiteX5" fmla="*/ 856648 w 856648"/>
              <a:gd name="connsiteY5" fmla="*/ 0 h 437950"/>
              <a:gd name="connsiteX6" fmla="*/ 856648 w 856648"/>
              <a:gd name="connsiteY6" fmla="*/ 437950 h 437950"/>
              <a:gd name="connsiteX7" fmla="*/ 0 w 856648"/>
              <a:gd name="connsiteY7" fmla="*/ 437950 h 437950"/>
              <a:gd name="connsiteX8" fmla="*/ 0 w 856648"/>
              <a:gd name="connsiteY8" fmla="*/ 0 h 437950"/>
              <a:gd name="connsiteX0" fmla="*/ 0 w 856648"/>
              <a:gd name="connsiteY0" fmla="*/ 0 h 437950"/>
              <a:gd name="connsiteX1" fmla="*/ 158817 w 856648"/>
              <a:gd name="connsiteY1" fmla="*/ 81815 h 437950"/>
              <a:gd name="connsiteX2" fmla="*/ 283945 w 856648"/>
              <a:gd name="connsiteY2" fmla="*/ 115503 h 437950"/>
              <a:gd name="connsiteX3" fmla="*/ 423512 w 856648"/>
              <a:gd name="connsiteY3" fmla="*/ 134754 h 437950"/>
              <a:gd name="connsiteX4" fmla="*/ 548640 w 856648"/>
              <a:gd name="connsiteY4" fmla="*/ 129941 h 437950"/>
              <a:gd name="connsiteX5" fmla="*/ 664143 w 856648"/>
              <a:gd name="connsiteY5" fmla="*/ 101065 h 437950"/>
              <a:gd name="connsiteX6" fmla="*/ 856648 w 856648"/>
              <a:gd name="connsiteY6" fmla="*/ 0 h 437950"/>
              <a:gd name="connsiteX7" fmla="*/ 856648 w 856648"/>
              <a:gd name="connsiteY7" fmla="*/ 437950 h 437950"/>
              <a:gd name="connsiteX8" fmla="*/ 0 w 856648"/>
              <a:gd name="connsiteY8" fmla="*/ 437950 h 437950"/>
              <a:gd name="connsiteX9" fmla="*/ 0 w 856648"/>
              <a:gd name="connsiteY9" fmla="*/ 0 h 437950"/>
              <a:gd name="connsiteX0" fmla="*/ 0 w 856648"/>
              <a:gd name="connsiteY0" fmla="*/ 0 h 437950"/>
              <a:gd name="connsiteX1" fmla="*/ 72190 w 856648"/>
              <a:gd name="connsiteY1" fmla="*/ 57752 h 437950"/>
              <a:gd name="connsiteX2" fmla="*/ 158817 w 856648"/>
              <a:gd name="connsiteY2" fmla="*/ 81815 h 437950"/>
              <a:gd name="connsiteX3" fmla="*/ 283945 w 856648"/>
              <a:gd name="connsiteY3" fmla="*/ 115503 h 437950"/>
              <a:gd name="connsiteX4" fmla="*/ 423512 w 856648"/>
              <a:gd name="connsiteY4" fmla="*/ 134754 h 437950"/>
              <a:gd name="connsiteX5" fmla="*/ 548640 w 856648"/>
              <a:gd name="connsiteY5" fmla="*/ 129941 h 437950"/>
              <a:gd name="connsiteX6" fmla="*/ 664143 w 856648"/>
              <a:gd name="connsiteY6" fmla="*/ 101065 h 437950"/>
              <a:gd name="connsiteX7" fmla="*/ 856648 w 856648"/>
              <a:gd name="connsiteY7" fmla="*/ 0 h 437950"/>
              <a:gd name="connsiteX8" fmla="*/ 856648 w 856648"/>
              <a:gd name="connsiteY8" fmla="*/ 437950 h 437950"/>
              <a:gd name="connsiteX9" fmla="*/ 0 w 856648"/>
              <a:gd name="connsiteY9" fmla="*/ 437950 h 437950"/>
              <a:gd name="connsiteX10" fmla="*/ 0 w 856648"/>
              <a:gd name="connsiteY10" fmla="*/ 0 h 437950"/>
              <a:gd name="connsiteX0" fmla="*/ 0 w 856648"/>
              <a:gd name="connsiteY0" fmla="*/ 0 h 437950"/>
              <a:gd name="connsiteX1" fmla="*/ 72190 w 856648"/>
              <a:gd name="connsiteY1" fmla="*/ 57752 h 437950"/>
              <a:gd name="connsiteX2" fmla="*/ 158817 w 856648"/>
              <a:gd name="connsiteY2" fmla="*/ 81815 h 437950"/>
              <a:gd name="connsiteX3" fmla="*/ 283945 w 856648"/>
              <a:gd name="connsiteY3" fmla="*/ 115503 h 437950"/>
              <a:gd name="connsiteX4" fmla="*/ 423512 w 856648"/>
              <a:gd name="connsiteY4" fmla="*/ 134754 h 437950"/>
              <a:gd name="connsiteX5" fmla="*/ 548640 w 856648"/>
              <a:gd name="connsiteY5" fmla="*/ 129941 h 437950"/>
              <a:gd name="connsiteX6" fmla="*/ 664143 w 856648"/>
              <a:gd name="connsiteY6" fmla="*/ 101065 h 437950"/>
              <a:gd name="connsiteX7" fmla="*/ 765208 w 856648"/>
              <a:gd name="connsiteY7" fmla="*/ 72190 h 437950"/>
              <a:gd name="connsiteX8" fmla="*/ 856648 w 856648"/>
              <a:gd name="connsiteY8" fmla="*/ 0 h 437950"/>
              <a:gd name="connsiteX9" fmla="*/ 856648 w 856648"/>
              <a:gd name="connsiteY9" fmla="*/ 437950 h 437950"/>
              <a:gd name="connsiteX10" fmla="*/ 0 w 856648"/>
              <a:gd name="connsiteY10" fmla="*/ 437950 h 437950"/>
              <a:gd name="connsiteX11" fmla="*/ 0 w 856648"/>
              <a:gd name="connsiteY11" fmla="*/ 0 h 437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56648" h="437950">
                <a:moveTo>
                  <a:pt x="0" y="0"/>
                </a:moveTo>
                <a:lnTo>
                  <a:pt x="72190" y="57752"/>
                </a:lnTo>
                <a:lnTo>
                  <a:pt x="158817" y="81815"/>
                </a:lnTo>
                <a:lnTo>
                  <a:pt x="283945" y="115503"/>
                </a:lnTo>
                <a:lnTo>
                  <a:pt x="423512" y="134754"/>
                </a:lnTo>
                <a:lnTo>
                  <a:pt x="548640" y="129941"/>
                </a:lnTo>
                <a:lnTo>
                  <a:pt x="664143" y="101065"/>
                </a:lnTo>
                <a:lnTo>
                  <a:pt x="765208" y="72190"/>
                </a:lnTo>
                <a:lnTo>
                  <a:pt x="856648" y="0"/>
                </a:lnTo>
                <a:lnTo>
                  <a:pt x="856648" y="437950"/>
                </a:lnTo>
                <a:lnTo>
                  <a:pt x="0" y="43795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 rot="7830082">
            <a:off x="1090365" y="2002871"/>
            <a:ext cx="43537" cy="20226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 rot="8414920">
            <a:off x="1034790" y="2869119"/>
            <a:ext cx="44711" cy="1822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>
            <a:endCxn id="21" idx="3"/>
          </p:cNvCxnSpPr>
          <p:nvPr/>
        </p:nvCxnSpPr>
        <p:spPr>
          <a:xfrm>
            <a:off x="97971" y="2118665"/>
            <a:ext cx="998473" cy="189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H="1">
            <a:off x="675243" y="2527567"/>
            <a:ext cx="805800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2569060" y="1831599"/>
            <a:ext cx="144128" cy="1754096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 flipH="1" flipV="1">
            <a:off x="1599480" y="2602854"/>
            <a:ext cx="369395" cy="13501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791381" y="2434045"/>
            <a:ext cx="1752246" cy="199670"/>
          </a:xfrm>
          <a:prstGeom prst="line">
            <a:avLst/>
          </a:prstGeom>
          <a:ln w="381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1069613" y="2851555"/>
            <a:ext cx="556712" cy="85467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lowchart: Delay 28"/>
          <p:cNvSpPr/>
          <p:nvPr/>
        </p:nvSpPr>
        <p:spPr>
          <a:xfrm rot="10800000" flipH="1">
            <a:off x="2092304" y="3615997"/>
            <a:ext cx="158134" cy="143984"/>
          </a:xfrm>
          <a:prstGeom prst="flowChartDelay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1941769" y="3630271"/>
            <a:ext cx="48599" cy="125541"/>
          </a:xfrm>
          <a:custGeom>
            <a:avLst/>
            <a:gdLst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0 w 463826"/>
              <a:gd name="connsiteY4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9391 h 1033669"/>
              <a:gd name="connsiteX5" fmla="*/ 0 w 463826"/>
              <a:gd name="connsiteY5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29817 w 463826"/>
              <a:gd name="connsiteY5" fmla="*/ 99391 h 1033669"/>
              <a:gd name="connsiteX6" fmla="*/ 0 w 463826"/>
              <a:gd name="connsiteY6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29817 w 463826"/>
              <a:gd name="connsiteY6" fmla="*/ 99391 h 1033669"/>
              <a:gd name="connsiteX7" fmla="*/ 0 w 463826"/>
              <a:gd name="connsiteY7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59634 w 463826"/>
              <a:gd name="connsiteY6" fmla="*/ 245165 h 1033669"/>
              <a:gd name="connsiteX7" fmla="*/ 29817 w 463826"/>
              <a:gd name="connsiteY7" fmla="*/ 99391 h 1033669"/>
              <a:gd name="connsiteX8" fmla="*/ 0 w 463826"/>
              <a:gd name="connsiteY8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59634 w 463826"/>
              <a:gd name="connsiteY6" fmla="*/ 245165 h 1033669"/>
              <a:gd name="connsiteX7" fmla="*/ 29817 w 463826"/>
              <a:gd name="connsiteY7" fmla="*/ 99391 h 1033669"/>
              <a:gd name="connsiteX8" fmla="*/ 0 w 463826"/>
              <a:gd name="connsiteY8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76199 w 463826"/>
              <a:gd name="connsiteY6" fmla="*/ 655982 h 1033669"/>
              <a:gd name="connsiteX7" fmla="*/ 59634 w 463826"/>
              <a:gd name="connsiteY7" fmla="*/ 245165 h 1033669"/>
              <a:gd name="connsiteX8" fmla="*/ 29817 w 463826"/>
              <a:gd name="connsiteY8" fmla="*/ 99391 h 1033669"/>
              <a:gd name="connsiteX9" fmla="*/ 0 w 463826"/>
              <a:gd name="connsiteY9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76199 w 463826"/>
              <a:gd name="connsiteY6" fmla="*/ 655982 h 1033669"/>
              <a:gd name="connsiteX7" fmla="*/ 59634 w 463826"/>
              <a:gd name="connsiteY7" fmla="*/ 245165 h 1033669"/>
              <a:gd name="connsiteX8" fmla="*/ 29817 w 463826"/>
              <a:gd name="connsiteY8" fmla="*/ 99391 h 1033669"/>
              <a:gd name="connsiteX9" fmla="*/ 0 w 463826"/>
              <a:gd name="connsiteY9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76199 w 463826"/>
              <a:gd name="connsiteY6" fmla="*/ 655982 h 1033669"/>
              <a:gd name="connsiteX7" fmla="*/ 86138 w 463826"/>
              <a:gd name="connsiteY7" fmla="*/ 420756 h 1033669"/>
              <a:gd name="connsiteX8" fmla="*/ 59634 w 463826"/>
              <a:gd name="connsiteY8" fmla="*/ 245165 h 1033669"/>
              <a:gd name="connsiteX9" fmla="*/ 29817 w 463826"/>
              <a:gd name="connsiteY9" fmla="*/ 99391 h 1033669"/>
              <a:gd name="connsiteX10" fmla="*/ 0 w 463826"/>
              <a:gd name="connsiteY10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76199 w 463826"/>
              <a:gd name="connsiteY6" fmla="*/ 655982 h 1033669"/>
              <a:gd name="connsiteX7" fmla="*/ 86138 w 463826"/>
              <a:gd name="connsiteY7" fmla="*/ 420756 h 1033669"/>
              <a:gd name="connsiteX8" fmla="*/ 76199 w 463826"/>
              <a:gd name="connsiteY8" fmla="*/ 255104 h 1033669"/>
              <a:gd name="connsiteX9" fmla="*/ 29817 w 463826"/>
              <a:gd name="connsiteY9" fmla="*/ 99391 h 1033669"/>
              <a:gd name="connsiteX10" fmla="*/ 0 w 463826"/>
              <a:gd name="connsiteY10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63826 w 463826"/>
              <a:gd name="connsiteY2" fmla="*/ 1033669 h 1033669"/>
              <a:gd name="connsiteX3" fmla="*/ 0 w 463826"/>
              <a:gd name="connsiteY3" fmla="*/ 1033669 h 1033669"/>
              <a:gd name="connsiteX4" fmla="*/ 29817 w 463826"/>
              <a:gd name="connsiteY4" fmla="*/ 927652 h 1033669"/>
              <a:gd name="connsiteX5" fmla="*/ 56321 w 463826"/>
              <a:gd name="connsiteY5" fmla="*/ 798443 h 1033669"/>
              <a:gd name="connsiteX6" fmla="*/ 76199 w 463826"/>
              <a:gd name="connsiteY6" fmla="*/ 655982 h 1033669"/>
              <a:gd name="connsiteX7" fmla="*/ 86138 w 463826"/>
              <a:gd name="connsiteY7" fmla="*/ 420756 h 1033669"/>
              <a:gd name="connsiteX8" fmla="*/ 76199 w 463826"/>
              <a:gd name="connsiteY8" fmla="*/ 255104 h 1033669"/>
              <a:gd name="connsiteX9" fmla="*/ 56321 w 463826"/>
              <a:gd name="connsiteY9" fmla="*/ 172278 h 1033669"/>
              <a:gd name="connsiteX10" fmla="*/ 29817 w 463826"/>
              <a:gd name="connsiteY10" fmla="*/ 99391 h 1033669"/>
              <a:gd name="connsiteX11" fmla="*/ 0 w 463826"/>
              <a:gd name="connsiteY11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463826 w 463826"/>
              <a:gd name="connsiteY3" fmla="*/ 1033669 h 1033669"/>
              <a:gd name="connsiteX4" fmla="*/ 0 w 463826"/>
              <a:gd name="connsiteY4" fmla="*/ 1033669 h 1033669"/>
              <a:gd name="connsiteX5" fmla="*/ 29817 w 463826"/>
              <a:gd name="connsiteY5" fmla="*/ 927652 h 1033669"/>
              <a:gd name="connsiteX6" fmla="*/ 56321 w 463826"/>
              <a:gd name="connsiteY6" fmla="*/ 798443 h 1033669"/>
              <a:gd name="connsiteX7" fmla="*/ 76199 w 463826"/>
              <a:gd name="connsiteY7" fmla="*/ 655982 h 1033669"/>
              <a:gd name="connsiteX8" fmla="*/ 86138 w 463826"/>
              <a:gd name="connsiteY8" fmla="*/ 420756 h 1033669"/>
              <a:gd name="connsiteX9" fmla="*/ 76199 w 463826"/>
              <a:gd name="connsiteY9" fmla="*/ 255104 h 1033669"/>
              <a:gd name="connsiteX10" fmla="*/ 56321 w 463826"/>
              <a:gd name="connsiteY10" fmla="*/ 172278 h 1033669"/>
              <a:gd name="connsiteX11" fmla="*/ 29817 w 463826"/>
              <a:gd name="connsiteY11" fmla="*/ 99391 h 1033669"/>
              <a:gd name="connsiteX12" fmla="*/ 0 w 463826"/>
              <a:gd name="connsiteY12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430695 w 463826"/>
              <a:gd name="connsiteY3" fmla="*/ 891208 h 1033669"/>
              <a:gd name="connsiteX4" fmla="*/ 463826 w 463826"/>
              <a:gd name="connsiteY4" fmla="*/ 1033669 h 1033669"/>
              <a:gd name="connsiteX5" fmla="*/ 0 w 463826"/>
              <a:gd name="connsiteY5" fmla="*/ 1033669 h 1033669"/>
              <a:gd name="connsiteX6" fmla="*/ 29817 w 463826"/>
              <a:gd name="connsiteY6" fmla="*/ 927652 h 1033669"/>
              <a:gd name="connsiteX7" fmla="*/ 56321 w 463826"/>
              <a:gd name="connsiteY7" fmla="*/ 798443 h 1033669"/>
              <a:gd name="connsiteX8" fmla="*/ 76199 w 463826"/>
              <a:gd name="connsiteY8" fmla="*/ 655982 h 1033669"/>
              <a:gd name="connsiteX9" fmla="*/ 86138 w 463826"/>
              <a:gd name="connsiteY9" fmla="*/ 420756 h 1033669"/>
              <a:gd name="connsiteX10" fmla="*/ 76199 w 463826"/>
              <a:gd name="connsiteY10" fmla="*/ 255104 h 1033669"/>
              <a:gd name="connsiteX11" fmla="*/ 56321 w 463826"/>
              <a:gd name="connsiteY11" fmla="*/ 172278 h 1033669"/>
              <a:gd name="connsiteX12" fmla="*/ 29817 w 463826"/>
              <a:gd name="connsiteY12" fmla="*/ 99391 h 1033669"/>
              <a:gd name="connsiteX13" fmla="*/ 0 w 463826"/>
              <a:gd name="connsiteY13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404190 w 463826"/>
              <a:gd name="connsiteY3" fmla="*/ 732182 h 1033669"/>
              <a:gd name="connsiteX4" fmla="*/ 430695 w 463826"/>
              <a:gd name="connsiteY4" fmla="*/ 891208 h 1033669"/>
              <a:gd name="connsiteX5" fmla="*/ 463826 w 463826"/>
              <a:gd name="connsiteY5" fmla="*/ 1033669 h 1033669"/>
              <a:gd name="connsiteX6" fmla="*/ 0 w 463826"/>
              <a:gd name="connsiteY6" fmla="*/ 1033669 h 1033669"/>
              <a:gd name="connsiteX7" fmla="*/ 29817 w 463826"/>
              <a:gd name="connsiteY7" fmla="*/ 927652 h 1033669"/>
              <a:gd name="connsiteX8" fmla="*/ 56321 w 463826"/>
              <a:gd name="connsiteY8" fmla="*/ 798443 h 1033669"/>
              <a:gd name="connsiteX9" fmla="*/ 76199 w 463826"/>
              <a:gd name="connsiteY9" fmla="*/ 655982 h 1033669"/>
              <a:gd name="connsiteX10" fmla="*/ 86138 w 463826"/>
              <a:gd name="connsiteY10" fmla="*/ 420756 h 1033669"/>
              <a:gd name="connsiteX11" fmla="*/ 76199 w 463826"/>
              <a:gd name="connsiteY11" fmla="*/ 255104 h 1033669"/>
              <a:gd name="connsiteX12" fmla="*/ 56321 w 463826"/>
              <a:gd name="connsiteY12" fmla="*/ 172278 h 1033669"/>
              <a:gd name="connsiteX13" fmla="*/ 29817 w 463826"/>
              <a:gd name="connsiteY13" fmla="*/ 99391 h 1033669"/>
              <a:gd name="connsiteX14" fmla="*/ 0 w 463826"/>
              <a:gd name="connsiteY14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404190 w 463826"/>
              <a:gd name="connsiteY4" fmla="*/ 732182 h 1033669"/>
              <a:gd name="connsiteX5" fmla="*/ 430695 w 463826"/>
              <a:gd name="connsiteY5" fmla="*/ 891208 h 1033669"/>
              <a:gd name="connsiteX6" fmla="*/ 463826 w 463826"/>
              <a:gd name="connsiteY6" fmla="*/ 1033669 h 1033669"/>
              <a:gd name="connsiteX7" fmla="*/ 0 w 463826"/>
              <a:gd name="connsiteY7" fmla="*/ 1033669 h 1033669"/>
              <a:gd name="connsiteX8" fmla="*/ 29817 w 463826"/>
              <a:gd name="connsiteY8" fmla="*/ 927652 h 1033669"/>
              <a:gd name="connsiteX9" fmla="*/ 56321 w 463826"/>
              <a:gd name="connsiteY9" fmla="*/ 798443 h 1033669"/>
              <a:gd name="connsiteX10" fmla="*/ 76199 w 463826"/>
              <a:gd name="connsiteY10" fmla="*/ 655982 h 1033669"/>
              <a:gd name="connsiteX11" fmla="*/ 86138 w 463826"/>
              <a:gd name="connsiteY11" fmla="*/ 420756 h 1033669"/>
              <a:gd name="connsiteX12" fmla="*/ 76199 w 463826"/>
              <a:gd name="connsiteY12" fmla="*/ 255104 h 1033669"/>
              <a:gd name="connsiteX13" fmla="*/ 56321 w 463826"/>
              <a:gd name="connsiteY13" fmla="*/ 172278 h 1033669"/>
              <a:gd name="connsiteX14" fmla="*/ 29817 w 463826"/>
              <a:gd name="connsiteY14" fmla="*/ 99391 h 1033669"/>
              <a:gd name="connsiteX15" fmla="*/ 0 w 463826"/>
              <a:gd name="connsiteY15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380999 w 463826"/>
              <a:gd name="connsiteY4" fmla="*/ 387626 h 1033669"/>
              <a:gd name="connsiteX5" fmla="*/ 404190 w 463826"/>
              <a:gd name="connsiteY5" fmla="*/ 732182 h 1033669"/>
              <a:gd name="connsiteX6" fmla="*/ 430695 w 463826"/>
              <a:gd name="connsiteY6" fmla="*/ 891208 h 1033669"/>
              <a:gd name="connsiteX7" fmla="*/ 463826 w 463826"/>
              <a:gd name="connsiteY7" fmla="*/ 1033669 h 1033669"/>
              <a:gd name="connsiteX8" fmla="*/ 0 w 463826"/>
              <a:gd name="connsiteY8" fmla="*/ 1033669 h 1033669"/>
              <a:gd name="connsiteX9" fmla="*/ 29817 w 463826"/>
              <a:gd name="connsiteY9" fmla="*/ 927652 h 1033669"/>
              <a:gd name="connsiteX10" fmla="*/ 56321 w 463826"/>
              <a:gd name="connsiteY10" fmla="*/ 798443 h 1033669"/>
              <a:gd name="connsiteX11" fmla="*/ 76199 w 463826"/>
              <a:gd name="connsiteY11" fmla="*/ 655982 h 1033669"/>
              <a:gd name="connsiteX12" fmla="*/ 86138 w 463826"/>
              <a:gd name="connsiteY12" fmla="*/ 420756 h 1033669"/>
              <a:gd name="connsiteX13" fmla="*/ 76199 w 463826"/>
              <a:gd name="connsiteY13" fmla="*/ 255104 h 1033669"/>
              <a:gd name="connsiteX14" fmla="*/ 56321 w 463826"/>
              <a:gd name="connsiteY14" fmla="*/ 172278 h 1033669"/>
              <a:gd name="connsiteX15" fmla="*/ 29817 w 463826"/>
              <a:gd name="connsiteY15" fmla="*/ 99391 h 1033669"/>
              <a:gd name="connsiteX16" fmla="*/ 0 w 463826"/>
              <a:gd name="connsiteY16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380999 w 463826"/>
              <a:gd name="connsiteY4" fmla="*/ 387626 h 1033669"/>
              <a:gd name="connsiteX5" fmla="*/ 374373 w 463826"/>
              <a:gd name="connsiteY5" fmla="*/ 619539 h 1033669"/>
              <a:gd name="connsiteX6" fmla="*/ 404190 w 463826"/>
              <a:gd name="connsiteY6" fmla="*/ 732182 h 1033669"/>
              <a:gd name="connsiteX7" fmla="*/ 430695 w 463826"/>
              <a:gd name="connsiteY7" fmla="*/ 891208 h 1033669"/>
              <a:gd name="connsiteX8" fmla="*/ 463826 w 463826"/>
              <a:gd name="connsiteY8" fmla="*/ 1033669 h 1033669"/>
              <a:gd name="connsiteX9" fmla="*/ 0 w 463826"/>
              <a:gd name="connsiteY9" fmla="*/ 1033669 h 1033669"/>
              <a:gd name="connsiteX10" fmla="*/ 29817 w 463826"/>
              <a:gd name="connsiteY10" fmla="*/ 927652 h 1033669"/>
              <a:gd name="connsiteX11" fmla="*/ 56321 w 463826"/>
              <a:gd name="connsiteY11" fmla="*/ 798443 h 1033669"/>
              <a:gd name="connsiteX12" fmla="*/ 76199 w 463826"/>
              <a:gd name="connsiteY12" fmla="*/ 655982 h 1033669"/>
              <a:gd name="connsiteX13" fmla="*/ 86138 w 463826"/>
              <a:gd name="connsiteY13" fmla="*/ 420756 h 1033669"/>
              <a:gd name="connsiteX14" fmla="*/ 76199 w 463826"/>
              <a:gd name="connsiteY14" fmla="*/ 255104 h 1033669"/>
              <a:gd name="connsiteX15" fmla="*/ 56321 w 463826"/>
              <a:gd name="connsiteY15" fmla="*/ 172278 h 1033669"/>
              <a:gd name="connsiteX16" fmla="*/ 29817 w 463826"/>
              <a:gd name="connsiteY16" fmla="*/ 99391 h 1033669"/>
              <a:gd name="connsiteX17" fmla="*/ 0 w 463826"/>
              <a:gd name="connsiteY17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380999 w 463826"/>
              <a:gd name="connsiteY4" fmla="*/ 387626 h 1033669"/>
              <a:gd name="connsiteX5" fmla="*/ 361121 w 463826"/>
              <a:gd name="connsiteY5" fmla="*/ 513521 h 1033669"/>
              <a:gd name="connsiteX6" fmla="*/ 374373 w 463826"/>
              <a:gd name="connsiteY6" fmla="*/ 619539 h 1033669"/>
              <a:gd name="connsiteX7" fmla="*/ 404190 w 463826"/>
              <a:gd name="connsiteY7" fmla="*/ 732182 h 1033669"/>
              <a:gd name="connsiteX8" fmla="*/ 430695 w 463826"/>
              <a:gd name="connsiteY8" fmla="*/ 891208 h 1033669"/>
              <a:gd name="connsiteX9" fmla="*/ 463826 w 463826"/>
              <a:gd name="connsiteY9" fmla="*/ 1033669 h 1033669"/>
              <a:gd name="connsiteX10" fmla="*/ 0 w 463826"/>
              <a:gd name="connsiteY10" fmla="*/ 1033669 h 1033669"/>
              <a:gd name="connsiteX11" fmla="*/ 29817 w 463826"/>
              <a:gd name="connsiteY11" fmla="*/ 927652 h 1033669"/>
              <a:gd name="connsiteX12" fmla="*/ 56321 w 463826"/>
              <a:gd name="connsiteY12" fmla="*/ 798443 h 1033669"/>
              <a:gd name="connsiteX13" fmla="*/ 76199 w 463826"/>
              <a:gd name="connsiteY13" fmla="*/ 655982 h 1033669"/>
              <a:gd name="connsiteX14" fmla="*/ 86138 w 463826"/>
              <a:gd name="connsiteY14" fmla="*/ 420756 h 1033669"/>
              <a:gd name="connsiteX15" fmla="*/ 76199 w 463826"/>
              <a:gd name="connsiteY15" fmla="*/ 255104 h 1033669"/>
              <a:gd name="connsiteX16" fmla="*/ 56321 w 463826"/>
              <a:gd name="connsiteY16" fmla="*/ 172278 h 1033669"/>
              <a:gd name="connsiteX17" fmla="*/ 29817 w 463826"/>
              <a:gd name="connsiteY17" fmla="*/ 99391 h 1033669"/>
              <a:gd name="connsiteX18" fmla="*/ 0 w 463826"/>
              <a:gd name="connsiteY18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380999 w 463826"/>
              <a:gd name="connsiteY4" fmla="*/ 387626 h 1033669"/>
              <a:gd name="connsiteX5" fmla="*/ 357808 w 463826"/>
              <a:gd name="connsiteY5" fmla="*/ 434008 h 1033669"/>
              <a:gd name="connsiteX6" fmla="*/ 361121 w 463826"/>
              <a:gd name="connsiteY6" fmla="*/ 513521 h 1033669"/>
              <a:gd name="connsiteX7" fmla="*/ 374373 w 463826"/>
              <a:gd name="connsiteY7" fmla="*/ 619539 h 1033669"/>
              <a:gd name="connsiteX8" fmla="*/ 404190 w 463826"/>
              <a:gd name="connsiteY8" fmla="*/ 732182 h 1033669"/>
              <a:gd name="connsiteX9" fmla="*/ 430695 w 463826"/>
              <a:gd name="connsiteY9" fmla="*/ 891208 h 1033669"/>
              <a:gd name="connsiteX10" fmla="*/ 463826 w 463826"/>
              <a:gd name="connsiteY10" fmla="*/ 1033669 h 1033669"/>
              <a:gd name="connsiteX11" fmla="*/ 0 w 463826"/>
              <a:gd name="connsiteY11" fmla="*/ 1033669 h 1033669"/>
              <a:gd name="connsiteX12" fmla="*/ 29817 w 463826"/>
              <a:gd name="connsiteY12" fmla="*/ 927652 h 1033669"/>
              <a:gd name="connsiteX13" fmla="*/ 56321 w 463826"/>
              <a:gd name="connsiteY13" fmla="*/ 798443 h 1033669"/>
              <a:gd name="connsiteX14" fmla="*/ 76199 w 463826"/>
              <a:gd name="connsiteY14" fmla="*/ 655982 h 1033669"/>
              <a:gd name="connsiteX15" fmla="*/ 86138 w 463826"/>
              <a:gd name="connsiteY15" fmla="*/ 420756 h 1033669"/>
              <a:gd name="connsiteX16" fmla="*/ 76199 w 463826"/>
              <a:gd name="connsiteY16" fmla="*/ 255104 h 1033669"/>
              <a:gd name="connsiteX17" fmla="*/ 56321 w 463826"/>
              <a:gd name="connsiteY17" fmla="*/ 172278 h 1033669"/>
              <a:gd name="connsiteX18" fmla="*/ 29817 w 463826"/>
              <a:gd name="connsiteY18" fmla="*/ 99391 h 1033669"/>
              <a:gd name="connsiteX19" fmla="*/ 0 w 463826"/>
              <a:gd name="connsiteY19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274982 h 1033669"/>
              <a:gd name="connsiteX4" fmla="*/ 367747 w 463826"/>
              <a:gd name="connsiteY4" fmla="*/ 361122 h 1033669"/>
              <a:gd name="connsiteX5" fmla="*/ 357808 w 463826"/>
              <a:gd name="connsiteY5" fmla="*/ 434008 h 1033669"/>
              <a:gd name="connsiteX6" fmla="*/ 361121 w 463826"/>
              <a:gd name="connsiteY6" fmla="*/ 513521 h 1033669"/>
              <a:gd name="connsiteX7" fmla="*/ 374373 w 463826"/>
              <a:gd name="connsiteY7" fmla="*/ 619539 h 1033669"/>
              <a:gd name="connsiteX8" fmla="*/ 404190 w 463826"/>
              <a:gd name="connsiteY8" fmla="*/ 732182 h 1033669"/>
              <a:gd name="connsiteX9" fmla="*/ 430695 w 463826"/>
              <a:gd name="connsiteY9" fmla="*/ 891208 h 1033669"/>
              <a:gd name="connsiteX10" fmla="*/ 463826 w 463826"/>
              <a:gd name="connsiteY10" fmla="*/ 1033669 h 1033669"/>
              <a:gd name="connsiteX11" fmla="*/ 0 w 463826"/>
              <a:gd name="connsiteY11" fmla="*/ 1033669 h 1033669"/>
              <a:gd name="connsiteX12" fmla="*/ 29817 w 463826"/>
              <a:gd name="connsiteY12" fmla="*/ 927652 h 1033669"/>
              <a:gd name="connsiteX13" fmla="*/ 56321 w 463826"/>
              <a:gd name="connsiteY13" fmla="*/ 798443 h 1033669"/>
              <a:gd name="connsiteX14" fmla="*/ 76199 w 463826"/>
              <a:gd name="connsiteY14" fmla="*/ 655982 h 1033669"/>
              <a:gd name="connsiteX15" fmla="*/ 86138 w 463826"/>
              <a:gd name="connsiteY15" fmla="*/ 420756 h 1033669"/>
              <a:gd name="connsiteX16" fmla="*/ 76199 w 463826"/>
              <a:gd name="connsiteY16" fmla="*/ 255104 h 1033669"/>
              <a:gd name="connsiteX17" fmla="*/ 56321 w 463826"/>
              <a:gd name="connsiteY17" fmla="*/ 172278 h 1033669"/>
              <a:gd name="connsiteX18" fmla="*/ 29817 w 463826"/>
              <a:gd name="connsiteY18" fmla="*/ 99391 h 1033669"/>
              <a:gd name="connsiteX19" fmla="*/ 0 w 463826"/>
              <a:gd name="connsiteY19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80999 w 463826"/>
              <a:gd name="connsiteY3" fmla="*/ 245165 h 1033669"/>
              <a:gd name="connsiteX4" fmla="*/ 367747 w 463826"/>
              <a:gd name="connsiteY4" fmla="*/ 361122 h 1033669"/>
              <a:gd name="connsiteX5" fmla="*/ 357808 w 463826"/>
              <a:gd name="connsiteY5" fmla="*/ 434008 h 1033669"/>
              <a:gd name="connsiteX6" fmla="*/ 361121 w 463826"/>
              <a:gd name="connsiteY6" fmla="*/ 513521 h 1033669"/>
              <a:gd name="connsiteX7" fmla="*/ 374373 w 463826"/>
              <a:gd name="connsiteY7" fmla="*/ 619539 h 1033669"/>
              <a:gd name="connsiteX8" fmla="*/ 404190 w 463826"/>
              <a:gd name="connsiteY8" fmla="*/ 732182 h 1033669"/>
              <a:gd name="connsiteX9" fmla="*/ 430695 w 463826"/>
              <a:gd name="connsiteY9" fmla="*/ 891208 h 1033669"/>
              <a:gd name="connsiteX10" fmla="*/ 463826 w 463826"/>
              <a:gd name="connsiteY10" fmla="*/ 1033669 h 1033669"/>
              <a:gd name="connsiteX11" fmla="*/ 0 w 463826"/>
              <a:gd name="connsiteY11" fmla="*/ 1033669 h 1033669"/>
              <a:gd name="connsiteX12" fmla="*/ 29817 w 463826"/>
              <a:gd name="connsiteY12" fmla="*/ 927652 h 1033669"/>
              <a:gd name="connsiteX13" fmla="*/ 56321 w 463826"/>
              <a:gd name="connsiteY13" fmla="*/ 798443 h 1033669"/>
              <a:gd name="connsiteX14" fmla="*/ 76199 w 463826"/>
              <a:gd name="connsiteY14" fmla="*/ 655982 h 1033669"/>
              <a:gd name="connsiteX15" fmla="*/ 86138 w 463826"/>
              <a:gd name="connsiteY15" fmla="*/ 420756 h 1033669"/>
              <a:gd name="connsiteX16" fmla="*/ 76199 w 463826"/>
              <a:gd name="connsiteY16" fmla="*/ 255104 h 1033669"/>
              <a:gd name="connsiteX17" fmla="*/ 56321 w 463826"/>
              <a:gd name="connsiteY17" fmla="*/ 172278 h 1033669"/>
              <a:gd name="connsiteX18" fmla="*/ 29817 w 463826"/>
              <a:gd name="connsiteY18" fmla="*/ 99391 h 1033669"/>
              <a:gd name="connsiteX19" fmla="*/ 0 w 463826"/>
              <a:gd name="connsiteY19" fmla="*/ 0 h 1033669"/>
              <a:gd name="connsiteX0" fmla="*/ 0 w 463826"/>
              <a:gd name="connsiteY0" fmla="*/ 0 h 1033669"/>
              <a:gd name="connsiteX1" fmla="*/ 463826 w 463826"/>
              <a:gd name="connsiteY1" fmla="*/ 0 h 1033669"/>
              <a:gd name="connsiteX2" fmla="*/ 430695 w 463826"/>
              <a:gd name="connsiteY2" fmla="*/ 115956 h 1033669"/>
              <a:gd name="connsiteX3" fmla="*/ 397564 w 463826"/>
              <a:gd name="connsiteY3" fmla="*/ 192156 h 1033669"/>
              <a:gd name="connsiteX4" fmla="*/ 380999 w 463826"/>
              <a:gd name="connsiteY4" fmla="*/ 245165 h 1033669"/>
              <a:gd name="connsiteX5" fmla="*/ 367747 w 463826"/>
              <a:gd name="connsiteY5" fmla="*/ 361122 h 1033669"/>
              <a:gd name="connsiteX6" fmla="*/ 357808 w 463826"/>
              <a:gd name="connsiteY6" fmla="*/ 434008 h 1033669"/>
              <a:gd name="connsiteX7" fmla="*/ 361121 w 463826"/>
              <a:gd name="connsiteY7" fmla="*/ 513521 h 1033669"/>
              <a:gd name="connsiteX8" fmla="*/ 374373 w 463826"/>
              <a:gd name="connsiteY8" fmla="*/ 619539 h 1033669"/>
              <a:gd name="connsiteX9" fmla="*/ 404190 w 463826"/>
              <a:gd name="connsiteY9" fmla="*/ 732182 h 1033669"/>
              <a:gd name="connsiteX10" fmla="*/ 430695 w 463826"/>
              <a:gd name="connsiteY10" fmla="*/ 891208 h 1033669"/>
              <a:gd name="connsiteX11" fmla="*/ 463826 w 463826"/>
              <a:gd name="connsiteY11" fmla="*/ 1033669 h 1033669"/>
              <a:gd name="connsiteX12" fmla="*/ 0 w 463826"/>
              <a:gd name="connsiteY12" fmla="*/ 1033669 h 1033669"/>
              <a:gd name="connsiteX13" fmla="*/ 29817 w 463826"/>
              <a:gd name="connsiteY13" fmla="*/ 927652 h 1033669"/>
              <a:gd name="connsiteX14" fmla="*/ 56321 w 463826"/>
              <a:gd name="connsiteY14" fmla="*/ 798443 h 1033669"/>
              <a:gd name="connsiteX15" fmla="*/ 76199 w 463826"/>
              <a:gd name="connsiteY15" fmla="*/ 655982 h 1033669"/>
              <a:gd name="connsiteX16" fmla="*/ 86138 w 463826"/>
              <a:gd name="connsiteY16" fmla="*/ 420756 h 1033669"/>
              <a:gd name="connsiteX17" fmla="*/ 76199 w 463826"/>
              <a:gd name="connsiteY17" fmla="*/ 255104 h 1033669"/>
              <a:gd name="connsiteX18" fmla="*/ 56321 w 463826"/>
              <a:gd name="connsiteY18" fmla="*/ 172278 h 1033669"/>
              <a:gd name="connsiteX19" fmla="*/ 29817 w 463826"/>
              <a:gd name="connsiteY19" fmla="*/ 99391 h 1033669"/>
              <a:gd name="connsiteX20" fmla="*/ 0 w 463826"/>
              <a:gd name="connsiteY20" fmla="*/ 0 h 1033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63826" h="1033669">
                <a:moveTo>
                  <a:pt x="0" y="0"/>
                </a:moveTo>
                <a:lnTo>
                  <a:pt x="463826" y="0"/>
                </a:lnTo>
                <a:lnTo>
                  <a:pt x="430695" y="115956"/>
                </a:lnTo>
                <a:cubicBezTo>
                  <a:pt x="416891" y="147982"/>
                  <a:pt x="405847" y="170621"/>
                  <a:pt x="397564" y="192156"/>
                </a:cubicBezTo>
                <a:cubicBezTo>
                  <a:pt x="389281" y="213691"/>
                  <a:pt x="383208" y="217004"/>
                  <a:pt x="380999" y="245165"/>
                </a:cubicBezTo>
                <a:cubicBezTo>
                  <a:pt x="374925" y="281056"/>
                  <a:pt x="366643" y="284922"/>
                  <a:pt x="367747" y="361122"/>
                </a:cubicBezTo>
                <a:cubicBezTo>
                  <a:pt x="363330" y="389835"/>
                  <a:pt x="358912" y="408608"/>
                  <a:pt x="357808" y="434008"/>
                </a:cubicBezTo>
                <a:cubicBezTo>
                  <a:pt x="356704" y="459408"/>
                  <a:pt x="358360" y="482599"/>
                  <a:pt x="361121" y="513521"/>
                </a:cubicBezTo>
                <a:cubicBezTo>
                  <a:pt x="363882" y="544443"/>
                  <a:pt x="367195" y="583095"/>
                  <a:pt x="374373" y="619539"/>
                </a:cubicBezTo>
                <a:cubicBezTo>
                  <a:pt x="381551" y="655983"/>
                  <a:pt x="398116" y="690769"/>
                  <a:pt x="404190" y="732182"/>
                </a:cubicBezTo>
                <a:cubicBezTo>
                  <a:pt x="405295" y="768625"/>
                  <a:pt x="429590" y="854765"/>
                  <a:pt x="430695" y="891208"/>
                </a:cubicBezTo>
                <a:lnTo>
                  <a:pt x="463826" y="1033669"/>
                </a:lnTo>
                <a:lnTo>
                  <a:pt x="0" y="1033669"/>
                </a:lnTo>
                <a:lnTo>
                  <a:pt x="29817" y="927652"/>
                </a:lnTo>
                <a:lnTo>
                  <a:pt x="56321" y="798443"/>
                </a:lnTo>
                <a:cubicBezTo>
                  <a:pt x="61291" y="763104"/>
                  <a:pt x="75647" y="748195"/>
                  <a:pt x="76199" y="655982"/>
                </a:cubicBezTo>
                <a:cubicBezTo>
                  <a:pt x="80616" y="594139"/>
                  <a:pt x="86138" y="487569"/>
                  <a:pt x="86138" y="420756"/>
                </a:cubicBezTo>
                <a:cubicBezTo>
                  <a:pt x="86138" y="353943"/>
                  <a:pt x="81168" y="296517"/>
                  <a:pt x="76199" y="255104"/>
                </a:cubicBezTo>
                <a:cubicBezTo>
                  <a:pt x="71230" y="213691"/>
                  <a:pt x="64051" y="198230"/>
                  <a:pt x="56321" y="172278"/>
                </a:cubicBezTo>
                <a:cubicBezTo>
                  <a:pt x="48591" y="146326"/>
                  <a:pt x="40860" y="127000"/>
                  <a:pt x="29817" y="99391"/>
                </a:cubicBez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831057" y="3630271"/>
            <a:ext cx="44711" cy="123313"/>
          </a:xfrm>
          <a:prstGeom prst="ellipse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>
            <a:endCxn id="38" idx="1"/>
          </p:cNvCxnSpPr>
          <p:nvPr/>
        </p:nvCxnSpPr>
        <p:spPr>
          <a:xfrm rot="10800000">
            <a:off x="1725131" y="3694403"/>
            <a:ext cx="295945" cy="792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 rot="7835258">
            <a:off x="1657257" y="2625301"/>
            <a:ext cx="128961" cy="423958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 rot="16200000" flipH="1">
            <a:off x="1220963" y="3431964"/>
            <a:ext cx="1019735" cy="26725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131"/>
          <p:cNvGrpSpPr/>
          <p:nvPr/>
        </p:nvGrpSpPr>
        <p:grpSpPr>
          <a:xfrm>
            <a:off x="1620248" y="2771476"/>
            <a:ext cx="178848" cy="161160"/>
            <a:chOff x="1851142" y="3766757"/>
            <a:chExt cx="182880" cy="182880"/>
          </a:xfrm>
        </p:grpSpPr>
        <p:cxnSp>
          <p:nvCxnSpPr>
            <p:cNvPr id="36" name="Straight Connector 35"/>
            <p:cNvCxnSpPr/>
            <p:nvPr/>
          </p:nvCxnSpPr>
          <p:spPr>
            <a:xfrm rot="-360000" flipV="1">
              <a:off x="1851142" y="3784105"/>
              <a:ext cx="182880" cy="67675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-3060000" flipV="1">
              <a:off x="1895712" y="3824359"/>
              <a:ext cx="182880" cy="67675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Rectangle 37"/>
          <p:cNvSpPr/>
          <p:nvPr/>
        </p:nvSpPr>
        <p:spPr>
          <a:xfrm rot="7830082">
            <a:off x="1687671" y="3609822"/>
            <a:ext cx="43537" cy="202266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lowchart: Delay 38"/>
          <p:cNvSpPr/>
          <p:nvPr/>
        </p:nvSpPr>
        <p:spPr>
          <a:xfrm rot="10800000" flipH="1">
            <a:off x="2103140" y="3883359"/>
            <a:ext cx="158134" cy="143984"/>
          </a:xfrm>
          <a:prstGeom prst="flowChartDelay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 rot="7830082">
            <a:off x="1706735" y="3870614"/>
            <a:ext cx="43537" cy="202266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>
            <a:endCxn id="40" idx="1"/>
          </p:cNvCxnSpPr>
          <p:nvPr/>
        </p:nvCxnSpPr>
        <p:spPr>
          <a:xfrm rot="10800000">
            <a:off x="1744193" y="3955194"/>
            <a:ext cx="311544" cy="79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113"/>
          <p:cNvGrpSpPr/>
          <p:nvPr/>
        </p:nvGrpSpPr>
        <p:grpSpPr>
          <a:xfrm>
            <a:off x="2423704" y="3608048"/>
            <a:ext cx="178848" cy="161160"/>
            <a:chOff x="4777740" y="495300"/>
            <a:chExt cx="731520" cy="731520"/>
          </a:xfrm>
          <a:effectLst/>
        </p:grpSpPr>
        <p:sp>
          <p:nvSpPr>
            <p:cNvPr id="43" name="Oval 42"/>
            <p:cNvSpPr/>
            <p:nvPr/>
          </p:nvSpPr>
          <p:spPr>
            <a:xfrm>
              <a:off x="4777740" y="495300"/>
              <a:ext cx="731520" cy="731520"/>
            </a:xfrm>
            <a:prstGeom prst="ellipse">
              <a:avLst/>
            </a:prstGeom>
            <a:noFill/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cxnSp>
          <p:nvCxnSpPr>
            <p:cNvPr id="44" name="Straight Connector 43"/>
            <p:cNvCxnSpPr>
              <a:stCxn id="43" idx="1"/>
              <a:endCxn id="43" idx="5"/>
            </p:cNvCxnSpPr>
            <p:nvPr/>
          </p:nvCxnSpPr>
          <p:spPr>
            <a:xfrm rot="16200000" flipH="1">
              <a:off x="4884869" y="602429"/>
              <a:ext cx="517262" cy="517262"/>
            </a:xfrm>
            <a:prstGeom prst="line">
              <a:avLst/>
            </a:prstGeom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43" idx="3"/>
              <a:endCxn id="43" idx="7"/>
            </p:cNvCxnSpPr>
            <p:nvPr/>
          </p:nvCxnSpPr>
          <p:spPr>
            <a:xfrm rot="5400000" flipH="1" flipV="1">
              <a:off x="4884869" y="602429"/>
              <a:ext cx="517262" cy="517262"/>
            </a:xfrm>
            <a:prstGeom prst="line">
              <a:avLst/>
            </a:prstGeom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113"/>
          <p:cNvGrpSpPr/>
          <p:nvPr/>
        </p:nvGrpSpPr>
        <p:grpSpPr>
          <a:xfrm>
            <a:off x="2432220" y="3869933"/>
            <a:ext cx="178848" cy="161160"/>
            <a:chOff x="4777740" y="495300"/>
            <a:chExt cx="731520" cy="731520"/>
          </a:xfrm>
          <a:effectLst/>
        </p:grpSpPr>
        <p:sp>
          <p:nvSpPr>
            <p:cNvPr id="47" name="Oval 46"/>
            <p:cNvSpPr/>
            <p:nvPr/>
          </p:nvSpPr>
          <p:spPr>
            <a:xfrm>
              <a:off x="4777740" y="495300"/>
              <a:ext cx="731520" cy="731520"/>
            </a:xfrm>
            <a:prstGeom prst="ellipse">
              <a:avLst/>
            </a:prstGeom>
            <a:noFill/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cxnSp>
          <p:nvCxnSpPr>
            <p:cNvPr id="48" name="Straight Connector 47"/>
            <p:cNvCxnSpPr>
              <a:stCxn id="47" idx="1"/>
              <a:endCxn id="47" idx="5"/>
            </p:cNvCxnSpPr>
            <p:nvPr/>
          </p:nvCxnSpPr>
          <p:spPr>
            <a:xfrm rot="16200000" flipH="1">
              <a:off x="4884869" y="602429"/>
              <a:ext cx="517262" cy="517262"/>
            </a:xfrm>
            <a:prstGeom prst="line">
              <a:avLst/>
            </a:prstGeom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47" idx="3"/>
              <a:endCxn id="47" idx="7"/>
            </p:cNvCxnSpPr>
            <p:nvPr/>
          </p:nvCxnSpPr>
          <p:spPr>
            <a:xfrm rot="5400000" flipH="1" flipV="1">
              <a:off x="4884869" y="602429"/>
              <a:ext cx="517262" cy="517262"/>
            </a:xfrm>
            <a:prstGeom prst="line">
              <a:avLst/>
            </a:prstGeom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3396422" y="2267517"/>
            <a:ext cx="423583" cy="271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Mb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22341" y="1752601"/>
            <a:ext cx="500398" cy="271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SM1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97918" y="2628224"/>
            <a:ext cx="500398" cy="2712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SM2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flipV="1">
            <a:off x="2269654" y="3950513"/>
            <a:ext cx="162566" cy="348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2259008" y="3691506"/>
            <a:ext cx="162566" cy="348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1730823" y="2915216"/>
            <a:ext cx="415743" cy="2712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Ma</a:t>
            </a:r>
            <a:endParaRPr lang="en-US" sz="1400" dirty="0"/>
          </a:p>
        </p:txBody>
      </p:sp>
      <p:sp>
        <p:nvSpPr>
          <p:cNvPr id="56" name="Rectangle 55"/>
          <p:cNvSpPr/>
          <p:nvPr/>
        </p:nvSpPr>
        <p:spPr>
          <a:xfrm>
            <a:off x="1698886" y="1965523"/>
            <a:ext cx="404771" cy="2712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Mc</a:t>
            </a:r>
            <a:endParaRPr lang="en-US" sz="1400" dirty="0"/>
          </a:p>
        </p:txBody>
      </p:sp>
      <p:sp>
        <p:nvSpPr>
          <p:cNvPr id="57" name="Rectangle 56"/>
          <p:cNvSpPr/>
          <p:nvPr/>
        </p:nvSpPr>
        <p:spPr>
          <a:xfrm>
            <a:off x="1953349" y="4162287"/>
            <a:ext cx="627378" cy="271223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lvl="0"/>
            <a:r>
              <a:rPr lang="en-US" altLang="ja-JP" sz="1400" dirty="0" smtClean="0">
                <a:solidFill>
                  <a:srgbClr val="4BACC6">
                    <a:lumMod val="75000"/>
                  </a:srgbClr>
                </a:solidFill>
              </a:rPr>
              <a:t>η=0°</a:t>
            </a:r>
            <a:endParaRPr lang="en-US" sz="1400" dirty="0">
              <a:solidFill>
                <a:srgbClr val="4BACC6">
                  <a:lumMod val="75000"/>
                </a:srgbClr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963994" y="3225223"/>
            <a:ext cx="378120" cy="2712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solidFill>
                  <a:srgbClr val="4BACC6">
                    <a:lumMod val="75000"/>
                  </a:srgbClr>
                </a:solidFill>
              </a:rPr>
              <a:t>D1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963993" y="4008801"/>
            <a:ext cx="378120" cy="271223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lvl="0"/>
            <a:r>
              <a:rPr lang="en-US" altLang="ja-JP" sz="1400" dirty="0" smtClean="0">
                <a:solidFill>
                  <a:srgbClr val="4BACC6">
                    <a:lumMod val="75000"/>
                  </a:srgbClr>
                </a:solidFill>
              </a:rPr>
              <a:t>D2</a:t>
            </a:r>
            <a:endParaRPr lang="en-US" sz="1400" dirty="0">
              <a:solidFill>
                <a:srgbClr val="4BACC6">
                  <a:lumMod val="75000"/>
                </a:srgbClr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 rot="10800000" flipV="1">
            <a:off x="493439" y="2046525"/>
            <a:ext cx="226432" cy="13153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/>
          <p:nvPr/>
        </p:nvCxnSpPr>
        <p:spPr>
          <a:xfrm rot="10800000" flipV="1">
            <a:off x="492400" y="2016677"/>
            <a:ext cx="231705" cy="0"/>
          </a:xfrm>
          <a:prstGeom prst="lin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cxnSp>
        <p:nvCxnSpPr>
          <p:cNvPr id="62" name="Straight Connector 61"/>
          <p:cNvCxnSpPr/>
          <p:nvPr/>
        </p:nvCxnSpPr>
        <p:spPr>
          <a:xfrm rot="10800000" flipV="1">
            <a:off x="491796" y="2205350"/>
            <a:ext cx="231705" cy="0"/>
          </a:xfrm>
          <a:prstGeom prst="lin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</p:cxnSp>
      <p:grpSp>
        <p:nvGrpSpPr>
          <p:cNvPr id="63" name="Group 153"/>
          <p:cNvGrpSpPr/>
          <p:nvPr/>
        </p:nvGrpSpPr>
        <p:grpSpPr>
          <a:xfrm>
            <a:off x="518661" y="2449022"/>
            <a:ext cx="178848" cy="161160"/>
            <a:chOff x="3299460" y="739140"/>
            <a:chExt cx="914400" cy="914400"/>
          </a:xfrm>
          <a:noFill/>
        </p:grpSpPr>
        <p:sp>
          <p:nvSpPr>
            <p:cNvPr id="64" name="Oval 63"/>
            <p:cNvSpPr/>
            <p:nvPr/>
          </p:nvSpPr>
          <p:spPr>
            <a:xfrm>
              <a:off x="3299460" y="739140"/>
              <a:ext cx="914400" cy="914400"/>
            </a:xfrm>
            <a:prstGeom prst="ellipse">
              <a:avLst/>
            </a:prstGeom>
            <a:grpFill/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3337560" y="889000"/>
              <a:ext cx="822960" cy="660400"/>
            </a:xfrm>
            <a:custGeom>
              <a:avLst/>
              <a:gdLst>
                <a:gd name="connsiteX0" fmla="*/ 0 w 822960"/>
                <a:gd name="connsiteY0" fmla="*/ 299720 h 660400"/>
                <a:gd name="connsiteX1" fmla="*/ 91440 w 822960"/>
                <a:gd name="connsiteY1" fmla="*/ 124460 h 660400"/>
                <a:gd name="connsiteX2" fmla="*/ 198120 w 822960"/>
                <a:gd name="connsiteY2" fmla="*/ 10160 h 660400"/>
                <a:gd name="connsiteX3" fmla="*/ 320040 w 822960"/>
                <a:gd name="connsiteY3" fmla="*/ 63500 h 660400"/>
                <a:gd name="connsiteX4" fmla="*/ 419100 w 822960"/>
                <a:gd name="connsiteY4" fmla="*/ 307340 h 660400"/>
                <a:gd name="connsiteX5" fmla="*/ 502920 w 822960"/>
                <a:gd name="connsiteY5" fmla="*/ 513080 h 660400"/>
                <a:gd name="connsiteX6" fmla="*/ 563880 w 822960"/>
                <a:gd name="connsiteY6" fmla="*/ 619760 h 660400"/>
                <a:gd name="connsiteX7" fmla="*/ 647700 w 822960"/>
                <a:gd name="connsiteY7" fmla="*/ 642620 h 660400"/>
                <a:gd name="connsiteX8" fmla="*/ 769620 w 822960"/>
                <a:gd name="connsiteY8" fmla="*/ 513080 h 660400"/>
                <a:gd name="connsiteX9" fmla="*/ 822960 w 822960"/>
                <a:gd name="connsiteY9" fmla="*/ 345440 h 660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2960" h="660400">
                  <a:moveTo>
                    <a:pt x="0" y="299720"/>
                  </a:moveTo>
                  <a:cubicBezTo>
                    <a:pt x="29210" y="236220"/>
                    <a:pt x="58420" y="172720"/>
                    <a:pt x="91440" y="124460"/>
                  </a:cubicBezTo>
                  <a:cubicBezTo>
                    <a:pt x="124460" y="76200"/>
                    <a:pt x="160020" y="20320"/>
                    <a:pt x="198120" y="10160"/>
                  </a:cubicBezTo>
                  <a:cubicBezTo>
                    <a:pt x="236220" y="0"/>
                    <a:pt x="283210" y="13970"/>
                    <a:pt x="320040" y="63500"/>
                  </a:cubicBezTo>
                  <a:cubicBezTo>
                    <a:pt x="356870" y="113030"/>
                    <a:pt x="419100" y="307340"/>
                    <a:pt x="419100" y="307340"/>
                  </a:cubicBezTo>
                  <a:cubicBezTo>
                    <a:pt x="449580" y="382270"/>
                    <a:pt x="478790" y="461010"/>
                    <a:pt x="502920" y="513080"/>
                  </a:cubicBezTo>
                  <a:cubicBezTo>
                    <a:pt x="527050" y="565150"/>
                    <a:pt x="539750" y="598170"/>
                    <a:pt x="563880" y="619760"/>
                  </a:cubicBezTo>
                  <a:cubicBezTo>
                    <a:pt x="588010" y="641350"/>
                    <a:pt x="613410" y="660400"/>
                    <a:pt x="647700" y="642620"/>
                  </a:cubicBezTo>
                  <a:cubicBezTo>
                    <a:pt x="681990" y="624840"/>
                    <a:pt x="740410" y="562610"/>
                    <a:pt x="769620" y="513080"/>
                  </a:cubicBezTo>
                  <a:cubicBezTo>
                    <a:pt x="798830" y="463550"/>
                    <a:pt x="810895" y="404495"/>
                    <a:pt x="822960" y="345440"/>
                  </a:cubicBezTo>
                </a:path>
              </a:pathLst>
            </a:custGeom>
            <a:grpFill/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6" name="Elbow Connector 65"/>
          <p:cNvCxnSpPr>
            <a:endCxn id="60" idx="2"/>
          </p:cNvCxnSpPr>
          <p:nvPr/>
        </p:nvCxnSpPr>
        <p:spPr>
          <a:xfrm rot="16200000" flipV="1">
            <a:off x="471886" y="2312824"/>
            <a:ext cx="270967" cy="1430"/>
          </a:xfrm>
          <a:prstGeom prst="bentConnector3">
            <a:avLst>
              <a:gd name="adj1" fmla="val 50000"/>
            </a:avLst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/>
          <p:cNvCxnSpPr/>
          <p:nvPr/>
        </p:nvCxnSpPr>
        <p:spPr>
          <a:xfrm rot="16200000" flipH="1">
            <a:off x="854409" y="2363857"/>
            <a:ext cx="1420911" cy="1913559"/>
          </a:xfrm>
          <a:prstGeom prst="bentConnector3">
            <a:avLst>
              <a:gd name="adj1" fmla="val 133081"/>
            </a:avLst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/>
          <p:nvPr/>
        </p:nvCxnSpPr>
        <p:spPr>
          <a:xfrm rot="16200000" flipH="1">
            <a:off x="1061674" y="2156593"/>
            <a:ext cx="997866" cy="1905043"/>
          </a:xfrm>
          <a:prstGeom prst="bentConnector3">
            <a:avLst>
              <a:gd name="adj1" fmla="val 50000"/>
            </a:avLst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2602552" y="3688628"/>
            <a:ext cx="348471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2611068" y="3950513"/>
            <a:ext cx="371892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2514600" y="3429000"/>
            <a:ext cx="401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S</a:t>
            </a:r>
            <a:r>
              <a:rPr lang="en-US" sz="1400" baseline="-25000" dirty="0" smtClean="0">
                <a:solidFill>
                  <a:schemeClr val="accent5">
                    <a:lumMod val="75000"/>
                  </a:schemeClr>
                </a:solidFill>
              </a:rPr>
              <a:t>D1</a:t>
            </a:r>
            <a:endParaRPr lang="en-US" sz="1400" baseline="-25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620996" y="3960494"/>
            <a:ext cx="401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S</a:t>
            </a:r>
            <a:r>
              <a:rPr lang="en-US" sz="1400" baseline="-25000" dirty="0" smtClean="0">
                <a:solidFill>
                  <a:schemeClr val="accent5">
                    <a:lumMod val="75000"/>
                  </a:schemeClr>
                </a:solidFill>
              </a:rPr>
              <a:t>D2</a:t>
            </a:r>
            <a:endParaRPr lang="en-US" sz="1400" baseline="-25000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74" name="Elbow Connector 200"/>
          <p:cNvCxnSpPr>
            <a:endCxn id="21" idx="1"/>
          </p:cNvCxnSpPr>
          <p:nvPr/>
        </p:nvCxnSpPr>
        <p:spPr>
          <a:xfrm rot="10800000">
            <a:off x="1126272" y="2087452"/>
            <a:ext cx="6341329" cy="1798749"/>
          </a:xfrm>
          <a:prstGeom prst="bentConnector4">
            <a:avLst>
              <a:gd name="adj1" fmla="val -12769"/>
              <a:gd name="adj2" fmla="val 112709"/>
            </a:avLst>
          </a:prstGeom>
          <a:ln>
            <a:solidFill>
              <a:srgbClr val="FF9933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200"/>
          <p:cNvCxnSpPr/>
          <p:nvPr/>
        </p:nvCxnSpPr>
        <p:spPr>
          <a:xfrm rot="10800000">
            <a:off x="1295400" y="2971802"/>
            <a:ext cx="5867400" cy="914399"/>
          </a:xfrm>
          <a:prstGeom prst="bentConnector3">
            <a:avLst>
              <a:gd name="adj1" fmla="val -11975"/>
            </a:avLst>
          </a:prstGeom>
          <a:ln>
            <a:solidFill>
              <a:srgbClr val="FF9933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1984337" y="3337302"/>
            <a:ext cx="716735" cy="271223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lvl="0"/>
            <a:r>
              <a:rPr lang="en-US" altLang="ja-JP" sz="1400" dirty="0" smtClean="0">
                <a:solidFill>
                  <a:srgbClr val="4BACC6">
                    <a:lumMod val="75000"/>
                  </a:srgbClr>
                </a:solidFill>
              </a:rPr>
              <a:t>η=90°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895600" y="3505200"/>
            <a:ext cx="17804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Shift at the waist type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971800" y="3810000"/>
            <a:ext cx="1679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Tilt at the waist type</a:t>
            </a:r>
            <a:endParaRPr lang="en-US" sz="1400" dirty="0">
              <a:solidFill>
                <a:srgbClr val="0070C0"/>
              </a:solidFill>
            </a:endParaRPr>
          </a:p>
        </p:txBody>
      </p:sp>
      <p:cxnSp>
        <p:nvCxnSpPr>
          <p:cNvPr id="87" name="Straight Arrow Connector 86"/>
          <p:cNvCxnSpPr>
            <a:stCxn id="77" idx="3"/>
          </p:cNvCxnSpPr>
          <p:nvPr/>
        </p:nvCxnSpPr>
        <p:spPr>
          <a:xfrm flipV="1">
            <a:off x="4676024" y="3352800"/>
            <a:ext cx="429376" cy="3062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77" idx="3"/>
          </p:cNvCxnSpPr>
          <p:nvPr/>
        </p:nvCxnSpPr>
        <p:spPr>
          <a:xfrm>
            <a:off x="4676024" y="3659089"/>
            <a:ext cx="429376" cy="1509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78" idx="3"/>
          </p:cNvCxnSpPr>
          <p:nvPr/>
        </p:nvCxnSpPr>
        <p:spPr>
          <a:xfrm>
            <a:off x="4651234" y="3963889"/>
            <a:ext cx="377966" cy="379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78" idx="3"/>
          </p:cNvCxnSpPr>
          <p:nvPr/>
        </p:nvCxnSpPr>
        <p:spPr>
          <a:xfrm>
            <a:off x="4651234" y="3963889"/>
            <a:ext cx="301766" cy="760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5181600" y="3124200"/>
            <a:ext cx="2057400" cy="9233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Yaw:  </a:t>
            </a:r>
            <a:r>
              <a:rPr lang="en-US" dirty="0" smtClean="0">
                <a:solidFill>
                  <a:schemeClr val="bg1"/>
                </a:solidFill>
              </a:rPr>
              <a:t>~ 5 times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Pitch: </a:t>
            </a:r>
            <a:r>
              <a:rPr lang="en-US" dirty="0" smtClean="0">
                <a:solidFill>
                  <a:schemeClr val="bg1"/>
                </a:solidFill>
              </a:rPr>
              <a:t> ~100 times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5181600" y="4267200"/>
            <a:ext cx="2133600" cy="9233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Yaw:  </a:t>
            </a:r>
            <a:r>
              <a:rPr lang="en-US" dirty="0" smtClean="0">
                <a:solidFill>
                  <a:schemeClr val="bg1"/>
                </a:solidFill>
              </a:rPr>
              <a:t>~ 1 times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Pitch:  </a:t>
            </a:r>
            <a:r>
              <a:rPr lang="en-US" dirty="0" smtClean="0">
                <a:solidFill>
                  <a:schemeClr val="bg1"/>
                </a:solidFill>
              </a:rPr>
              <a:t>~10 times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1219200" y="5562600"/>
            <a:ext cx="6858000" cy="707886"/>
          </a:xfrm>
          <a:prstGeom prst="rect">
            <a:avLst/>
          </a:prstGeom>
          <a:solidFill>
            <a:schemeClr val="tx2"/>
          </a:soli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Given a very small misalignment on cavity mirrors (~10 n </a:t>
            </a:r>
            <a:r>
              <a:rPr lang="en-US" sz="2000" dirty="0" err="1" smtClean="0">
                <a:solidFill>
                  <a:schemeClr val="bg1"/>
                </a:solidFill>
              </a:rPr>
              <a:t>rad</a:t>
            </a:r>
            <a:r>
              <a:rPr lang="en-US" sz="2000" dirty="0" smtClean="0">
                <a:solidFill>
                  <a:schemeClr val="bg1"/>
                </a:solidFill>
              </a:rPr>
              <a:t>), the actuation range should  be enough for even the worst 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18909</TotalTime>
  <Words>388</Words>
  <Application>Microsoft Office PowerPoint</Application>
  <PresentationFormat>On-screen Show (4:3)</PresentationFormat>
  <Paragraphs>150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Steering mirror actions what they should do and can do</vt:lpstr>
      <vt:lpstr>Steering mirror actions New method: do you buy it?</vt:lpstr>
      <vt:lpstr>The frequency reference cavity</vt:lpstr>
      <vt:lpstr>Once it is locked… Alignment control</vt:lpstr>
      <vt:lpstr>Slide 5</vt:lpstr>
      <vt:lpstr>Slide 6</vt:lpstr>
      <vt:lpstr>Slide 7</vt:lpstr>
    </vt:vector>
  </TitlesOfParts>
  <Company>Institut fuer Gravitationsphysik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fukawa</dc:creator>
  <cp:lastModifiedBy>fukawa</cp:lastModifiedBy>
  <cp:revision>771</cp:revision>
  <dcterms:created xsi:type="dcterms:W3CDTF">2010-05-06T12:12:49Z</dcterms:created>
  <dcterms:modified xsi:type="dcterms:W3CDTF">2011-05-06T09:30:51Z</dcterms:modified>
</cp:coreProperties>
</file>