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1" r:id="rId2"/>
    <p:sldId id="260" r:id="rId3"/>
    <p:sldId id="256" r:id="rId4"/>
    <p:sldId id="257" r:id="rId5"/>
    <p:sldId id="258" r:id="rId6"/>
    <p:sldId id="259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94" d="100"/>
          <a:sy n="94" d="100"/>
        </p:scale>
        <p:origin x="-69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EB4FA-D087-3D4F-9227-C0E3E22EFF56}" type="datetimeFigureOut">
              <a:rPr lang="en-US" smtClean="0"/>
              <a:pPr/>
              <a:t>4/24/2013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DF42E-0A69-A64D-AFFE-BA6D72F7DC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9865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EB4FA-D087-3D4F-9227-C0E3E22EFF56}" type="datetimeFigureOut">
              <a:rPr lang="en-US" smtClean="0"/>
              <a:pPr/>
              <a:t>4/24/2013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DF42E-0A69-A64D-AFFE-BA6D72F7DC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20487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EB4FA-D087-3D4F-9227-C0E3E22EFF56}" type="datetimeFigureOut">
              <a:rPr lang="en-US" smtClean="0"/>
              <a:pPr/>
              <a:t>4/24/2013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DF42E-0A69-A64D-AFFE-BA6D72F7DC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80683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EB4FA-D087-3D4F-9227-C0E3E22EFF56}" type="datetimeFigureOut">
              <a:rPr lang="en-US" smtClean="0"/>
              <a:pPr/>
              <a:t>4/24/2013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DF42E-0A69-A64D-AFFE-BA6D72F7DC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42731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EB4FA-D087-3D4F-9227-C0E3E22EFF56}" type="datetimeFigureOut">
              <a:rPr lang="en-US" smtClean="0"/>
              <a:pPr/>
              <a:t>4/24/2013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DF42E-0A69-A64D-AFFE-BA6D72F7DC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09835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EB4FA-D087-3D4F-9227-C0E3E22EFF56}" type="datetimeFigureOut">
              <a:rPr lang="en-US" smtClean="0"/>
              <a:pPr/>
              <a:t>4/24/2013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DF42E-0A69-A64D-AFFE-BA6D72F7DC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92765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EB4FA-D087-3D4F-9227-C0E3E22EFF56}" type="datetimeFigureOut">
              <a:rPr lang="en-US" smtClean="0"/>
              <a:pPr/>
              <a:t>4/24/2013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DF42E-0A69-A64D-AFFE-BA6D72F7DC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53802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EB4FA-D087-3D4F-9227-C0E3E22EFF56}" type="datetimeFigureOut">
              <a:rPr lang="en-US" smtClean="0"/>
              <a:pPr/>
              <a:t>4/24/2013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DF42E-0A69-A64D-AFFE-BA6D72F7DC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97266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EB4FA-D087-3D4F-9227-C0E3E22EFF56}" type="datetimeFigureOut">
              <a:rPr lang="en-US" smtClean="0"/>
              <a:pPr/>
              <a:t>4/24/2013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DF42E-0A69-A64D-AFFE-BA6D72F7DC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4601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EB4FA-D087-3D4F-9227-C0E3E22EFF56}" type="datetimeFigureOut">
              <a:rPr lang="en-US" smtClean="0"/>
              <a:pPr/>
              <a:t>4/24/2013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DF42E-0A69-A64D-AFFE-BA6D72F7DC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78876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EB4FA-D087-3D4F-9227-C0E3E22EFF56}" type="datetimeFigureOut">
              <a:rPr lang="en-US" smtClean="0"/>
              <a:pPr/>
              <a:t>4/24/2013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DF42E-0A69-A64D-AFFE-BA6D72F7DC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1033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EB4FA-D087-3D4F-9227-C0E3E22EFF56}" type="datetimeFigureOut">
              <a:rPr lang="en-US" smtClean="0"/>
              <a:pPr/>
              <a:t>4/24/2013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DF42E-0A69-A64D-AFFE-BA6D72F7DC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14203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3043" y="469060"/>
            <a:ext cx="4114503" cy="59034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734" y="1445567"/>
            <a:ext cx="4447275" cy="435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6147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3884" y="272257"/>
            <a:ext cx="2540000" cy="990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5233" y="1742826"/>
            <a:ext cx="6813266" cy="43075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45406" y="6297260"/>
            <a:ext cx="4828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RCUK to fund Placements, Exchanges, Workshops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9968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068" y="1684834"/>
            <a:ext cx="4132732" cy="23175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1368" y="272257"/>
            <a:ext cx="2540000" cy="990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3714" y="1554117"/>
            <a:ext cx="3881617" cy="29578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83" y="4525385"/>
            <a:ext cx="4444517" cy="18160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27416" y="5807592"/>
            <a:ext cx="4516584" cy="5338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79098" y="4724504"/>
            <a:ext cx="4164901" cy="107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659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36448"/>
            <a:ext cx="4475863" cy="16215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7496" y="5210026"/>
            <a:ext cx="4496504" cy="1629300"/>
          </a:xfrm>
          <a:prstGeom prst="rect">
            <a:avLst/>
          </a:prstGeom>
        </p:spPr>
      </p:pic>
      <p:pic>
        <p:nvPicPr>
          <p:cNvPr id="6" name="Picture 5" descr="diagramPhysicalSciences_final_750w_zoom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05013" y="1593257"/>
            <a:ext cx="4884965" cy="34751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5778500" cy="16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6461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842" y="381000"/>
            <a:ext cx="6045200" cy="2032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842" y="2413000"/>
            <a:ext cx="5111036" cy="42537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822" y="4668482"/>
            <a:ext cx="2848178" cy="216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5122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714" y="358782"/>
            <a:ext cx="5842000" cy="3289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2249" y="2296892"/>
            <a:ext cx="2811751" cy="4561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5252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8</Words>
  <Application>Microsoft Office PowerPoint</Application>
  <PresentationFormat>On-screen Show (4:3)</PresentationFormat>
  <Paragraphs>1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Company>University of Glasgow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Miles Padgett</dc:creator>
  <cp:lastModifiedBy>albert</cp:lastModifiedBy>
  <cp:revision>8</cp:revision>
  <dcterms:created xsi:type="dcterms:W3CDTF">2013-04-24T05:17:57Z</dcterms:created>
  <dcterms:modified xsi:type="dcterms:W3CDTF">2013-04-24T11:27:26Z</dcterms:modified>
</cp:coreProperties>
</file>