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8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5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6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4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45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2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6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9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87FD-1645-4BBE-A4BF-54FD8001EBE7}" type="datetimeFigureOut">
              <a:rPr lang="en-GB" smtClean="0"/>
              <a:t>08/08/2012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5EB5-0A49-492F-8CAC-F236D0AD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02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22"/>
            <a:ext cx="9144000" cy="58819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55776" y="1988840"/>
            <a:ext cx="1008112" cy="1008112"/>
            <a:chOff x="5868144" y="188640"/>
            <a:chExt cx="1008112" cy="1008112"/>
          </a:xfrm>
        </p:grpSpPr>
        <p:sp>
          <p:nvSpPr>
            <p:cNvPr id="4" name="Oval 3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519772" y="2708920"/>
            <a:ext cx="1008112" cy="1008112"/>
            <a:chOff x="5868144" y="188640"/>
            <a:chExt cx="1008112" cy="1008112"/>
          </a:xfrm>
        </p:grpSpPr>
        <p:sp>
          <p:nvSpPr>
            <p:cNvPr id="9" name="Oval 8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339752" y="4077072"/>
            <a:ext cx="1008112" cy="1008112"/>
            <a:chOff x="5868144" y="188640"/>
            <a:chExt cx="1008112" cy="1008112"/>
          </a:xfrm>
        </p:grpSpPr>
        <p:sp>
          <p:nvSpPr>
            <p:cNvPr id="14" name="Oval 13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788024" y="4689140"/>
            <a:ext cx="1008112" cy="1008112"/>
            <a:chOff x="5868144" y="188640"/>
            <a:chExt cx="1008112" cy="1008112"/>
          </a:xfrm>
        </p:grpSpPr>
        <p:sp>
          <p:nvSpPr>
            <p:cNvPr id="19" name="Oval 18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41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22"/>
            <a:ext cx="9144000" cy="58819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56176" y="1700808"/>
            <a:ext cx="1008112" cy="1008112"/>
            <a:chOff x="5868144" y="188640"/>
            <a:chExt cx="1008112" cy="1008112"/>
          </a:xfrm>
        </p:grpSpPr>
        <p:sp>
          <p:nvSpPr>
            <p:cNvPr id="4" name="Oval 3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907704" y="2087861"/>
            <a:ext cx="1008112" cy="1008112"/>
            <a:chOff x="5868144" y="188640"/>
            <a:chExt cx="1008112" cy="1008112"/>
          </a:xfrm>
        </p:grpSpPr>
        <p:sp>
          <p:nvSpPr>
            <p:cNvPr id="9" name="Oval 8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827584" y="1340768"/>
            <a:ext cx="1008112" cy="1008112"/>
            <a:chOff x="5868144" y="188640"/>
            <a:chExt cx="1008112" cy="1008112"/>
          </a:xfrm>
        </p:grpSpPr>
        <p:sp>
          <p:nvSpPr>
            <p:cNvPr id="14" name="Oval 13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007604" y="3789040"/>
            <a:ext cx="1008112" cy="1008112"/>
            <a:chOff x="5868144" y="188640"/>
            <a:chExt cx="1008112" cy="1008112"/>
          </a:xfrm>
        </p:grpSpPr>
        <p:sp>
          <p:nvSpPr>
            <p:cNvPr id="19" name="Oval 18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7524328" y="4149080"/>
            <a:ext cx="1008112" cy="1008112"/>
            <a:chOff x="5868144" y="188640"/>
            <a:chExt cx="1008112" cy="1008112"/>
          </a:xfrm>
        </p:grpSpPr>
        <p:sp>
          <p:nvSpPr>
            <p:cNvPr id="24" name="Oval 23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6908766" y="708524"/>
            <a:ext cx="1008112" cy="1008112"/>
            <a:chOff x="5868144" y="188640"/>
            <a:chExt cx="1008112" cy="1008112"/>
          </a:xfrm>
        </p:grpSpPr>
        <p:sp>
          <p:nvSpPr>
            <p:cNvPr id="29" name="Oval 28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300464" y="2860792"/>
            <a:ext cx="1008112" cy="1008112"/>
            <a:chOff x="5868144" y="188640"/>
            <a:chExt cx="1008112" cy="1008112"/>
          </a:xfrm>
        </p:grpSpPr>
        <p:sp>
          <p:nvSpPr>
            <p:cNvPr id="34" name="Oval 33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303748" y="872716"/>
            <a:ext cx="1008112" cy="1008112"/>
            <a:chOff x="5868144" y="188640"/>
            <a:chExt cx="1008112" cy="1008112"/>
          </a:xfrm>
        </p:grpSpPr>
        <p:sp>
          <p:nvSpPr>
            <p:cNvPr id="39" name="Oval 38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483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22"/>
            <a:ext cx="9144000" cy="58819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87724" y="1952836"/>
            <a:ext cx="1008112" cy="1008112"/>
            <a:chOff x="5868144" y="188640"/>
            <a:chExt cx="1008112" cy="1008112"/>
          </a:xfrm>
        </p:grpSpPr>
        <p:sp>
          <p:nvSpPr>
            <p:cNvPr id="9" name="Oval 8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084168" y="2645296"/>
            <a:ext cx="1008112" cy="1008112"/>
            <a:chOff x="5868144" y="188640"/>
            <a:chExt cx="1008112" cy="1008112"/>
          </a:xfrm>
        </p:grpSpPr>
        <p:sp>
          <p:nvSpPr>
            <p:cNvPr id="14" name="Oval 13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689676" y="3861048"/>
            <a:ext cx="1008112" cy="1008112"/>
            <a:chOff x="5868144" y="188640"/>
            <a:chExt cx="1008112" cy="1008112"/>
          </a:xfrm>
        </p:grpSpPr>
        <p:sp>
          <p:nvSpPr>
            <p:cNvPr id="19" name="Oval 18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229736" y="4149080"/>
            <a:ext cx="1008112" cy="1008112"/>
            <a:chOff x="5868144" y="188640"/>
            <a:chExt cx="1008112" cy="1008112"/>
          </a:xfrm>
        </p:grpSpPr>
        <p:sp>
          <p:nvSpPr>
            <p:cNvPr id="24" name="Oval 23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715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22"/>
            <a:ext cx="9144000" cy="58819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04048" y="1844824"/>
            <a:ext cx="1008112" cy="1008112"/>
            <a:chOff x="5868144" y="188640"/>
            <a:chExt cx="1008112" cy="1008112"/>
          </a:xfrm>
        </p:grpSpPr>
        <p:sp>
          <p:nvSpPr>
            <p:cNvPr id="13" name="Oval 12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732240" y="1736812"/>
            <a:ext cx="1008112" cy="1008112"/>
            <a:chOff x="5868144" y="188640"/>
            <a:chExt cx="1008112" cy="1008112"/>
          </a:xfrm>
        </p:grpSpPr>
        <p:sp>
          <p:nvSpPr>
            <p:cNvPr id="18" name="Oval 17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400092" y="3140968"/>
            <a:ext cx="1008112" cy="1008112"/>
            <a:chOff x="5868144" y="188640"/>
            <a:chExt cx="1008112" cy="1008112"/>
          </a:xfrm>
        </p:grpSpPr>
        <p:sp>
          <p:nvSpPr>
            <p:cNvPr id="23" name="Oval 22"/>
            <p:cNvSpPr/>
            <p:nvPr/>
          </p:nvSpPr>
          <p:spPr>
            <a:xfrm>
              <a:off x="5868144" y="188640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264188" y="584684"/>
              <a:ext cx="216024" cy="216024"/>
              <a:chOff x="3635896" y="188640"/>
              <a:chExt cx="216024" cy="216024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635896" y="1886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707904" y="260648"/>
                <a:ext cx="72008" cy="720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518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22"/>
            <a:ext cx="9144000" cy="58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022"/>
            <a:ext cx="9144000" cy="58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3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Scott</dc:creator>
  <cp:lastModifiedBy>Jamie Scott</cp:lastModifiedBy>
  <cp:revision>12</cp:revision>
  <dcterms:created xsi:type="dcterms:W3CDTF">2012-07-27T16:21:08Z</dcterms:created>
  <dcterms:modified xsi:type="dcterms:W3CDTF">2012-08-08T15:16:12Z</dcterms:modified>
</cp:coreProperties>
</file>