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30" r:id="rId1"/>
  </p:sldMasterIdLst>
  <p:notesMasterIdLst>
    <p:notesMasterId r:id="rId6"/>
  </p:notesMasterIdLst>
  <p:handoutMasterIdLst>
    <p:handoutMasterId r:id="rId7"/>
  </p:handoutMasterIdLst>
  <p:sldIdLst>
    <p:sldId id="572" r:id="rId2"/>
    <p:sldId id="634" r:id="rId3"/>
    <p:sldId id="635" r:id="rId4"/>
    <p:sldId id="636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80007E"/>
    <a:srgbClr val="38F80E"/>
    <a:srgbClr val="6800B6"/>
    <a:srgbClr val="FF0000"/>
    <a:srgbClr val="C1D1FD"/>
    <a:srgbClr val="86BAD7"/>
    <a:srgbClr val="85A8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314" y="-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24C067-DC8F-2045-B040-5E7438028735}" type="datetime1">
              <a:rPr lang="en-US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728B1D-F1F7-3F45-BB71-AECF30C12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12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E87A11-7889-BB4A-BA74-E887A652F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6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0"/>
        <a:cs typeface="Geneva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12" charset="-128"/>
        <a:cs typeface="Geneva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12" charset="-128"/>
        <a:cs typeface="Geneva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1" r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6" name="Picture 8" descr="College-colourwithwhitebor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9250"/>
            <a:ext cx="38655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4704" y="1927228"/>
            <a:ext cx="5408734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704" y="3033715"/>
            <a:ext cx="5408734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13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3599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68538" y="1154113"/>
            <a:ext cx="2159000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"/>
          <p:cNvSpPr>
            <a:spLocks noGrp="1"/>
          </p:cNvSpPr>
          <p:nvPr>
            <p:ph type="ctrTitle"/>
          </p:nvPr>
        </p:nvSpPr>
        <p:spPr>
          <a:xfrm>
            <a:off x="414338" y="1470025"/>
            <a:ext cx="7256462" cy="1057275"/>
          </a:xfrm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UK funding opportunities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5604" name="Picture 23" descr="epsrcW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1" y="2576167"/>
            <a:ext cx="1117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4" descr="DARPA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965" y="6007100"/>
            <a:ext cx="13271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41300"/>
            <a:ext cx="14747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RS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78" y="4570895"/>
            <a:ext cx="2523653" cy="6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64" y="5783747"/>
            <a:ext cx="1130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The Carnegie Trust for the Universities of Scot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207" y="3375741"/>
            <a:ext cx="3199009" cy="4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42" y="3520401"/>
            <a:ext cx="1513230" cy="8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f-logo-bord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5235" y="3939140"/>
            <a:ext cx="1272208" cy="13319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34818" y="2568294"/>
            <a:ext cx="2769704" cy="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4" y="1600647"/>
            <a:ext cx="6141936" cy="4525119"/>
          </a:xfrm>
        </p:spPr>
        <p:txBody>
          <a:bodyPr/>
          <a:lstStyle/>
          <a:p>
            <a:r>
              <a:rPr lang="en-GB" dirty="0" smtClean="0"/>
              <a:t>STFC is one of the core funders of basic research in the UK – supports particle, nuclear and </a:t>
            </a:r>
            <a:r>
              <a:rPr lang="en-GB" dirty="0" err="1" smtClean="0"/>
              <a:t>astro</a:t>
            </a:r>
            <a:r>
              <a:rPr lang="en-GB" dirty="0" smtClean="0"/>
              <a:t>-particle physics and astronomy </a:t>
            </a:r>
            <a:r>
              <a:rPr lang="en-GB" dirty="0" smtClean="0">
                <a:solidFill>
                  <a:srgbClr val="FF0000"/>
                </a:solidFill>
              </a:rPr>
              <a:t>and relevant technology developments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(~£2.5M/annum currently on GW research - </a:t>
            </a:r>
            <a:r>
              <a:rPr lang="en-GB" u="sng" dirty="0" smtClean="0"/>
              <a:t>plus a share (with EPSRC) of £243K in direct support of the IMPP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EPSRC is the other core funder of basic research in the UK – supports the physical sciences in broadly themed areas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4052" y="1521372"/>
            <a:ext cx="2769704" cy="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epsrcW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801" y="4418219"/>
            <a:ext cx="1117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6141936" cy="4866414"/>
          </a:xfrm>
        </p:spPr>
        <p:txBody>
          <a:bodyPr/>
          <a:lstStyle/>
          <a:p>
            <a:r>
              <a:rPr lang="en-GB" dirty="0" smtClean="0"/>
              <a:t>Royal Society - Range of schemes covering Fellowships, travel grants, laboratory refurbishments (themed areas), research grants (typically smallish), funding for discussion meetings</a:t>
            </a:r>
          </a:p>
          <a:p>
            <a:r>
              <a:rPr lang="en-GB" dirty="0" err="1" smtClean="0"/>
              <a:t>Leverhulme</a:t>
            </a:r>
            <a:r>
              <a:rPr lang="en-GB" dirty="0" smtClean="0"/>
              <a:t> Trust – wide range of schemes (fellowships/exchanges etc) – themed grants (can be substantial - £0.5M to £1.75M)</a:t>
            </a:r>
          </a:p>
          <a:p>
            <a:r>
              <a:rPr lang="en-GB" dirty="0" err="1" smtClean="0"/>
              <a:t>Wolfson</a:t>
            </a:r>
            <a:r>
              <a:rPr lang="en-GB" dirty="0" smtClean="0"/>
              <a:t> Foundation – themed support (slightly outside the area..)</a:t>
            </a:r>
          </a:p>
          <a:p>
            <a:endParaRPr lang="en-GB" dirty="0"/>
          </a:p>
        </p:txBody>
      </p:sp>
      <p:pic>
        <p:nvPicPr>
          <p:cNvPr id="4" name="Picture 8" descr="R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347" y="2026477"/>
            <a:ext cx="2523653" cy="6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773" y="4063740"/>
            <a:ext cx="1513230" cy="8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f-logo-bor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98" y="5184843"/>
            <a:ext cx="1272208" cy="13319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Scottish Funding Council – Core funder of the Higher Education System in Scotland.</a:t>
            </a:r>
          </a:p>
          <a:p>
            <a:pPr lvl="1"/>
            <a:r>
              <a:rPr lang="en-GB" dirty="0" smtClean="0"/>
              <a:t>Currently provided £500K for the IMPP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University of Glasgow template v2 - Sept 2007">
  <a:themeElements>
    <a:clrScheme name="University of Glasgow template v2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v2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niversity of Glasgow template v2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Glasgow template v2 - Sept 2007</Template>
  <TotalTime>41253</TotalTime>
  <Words>161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1_University of Glasgow template v2 - Sept 2007</vt:lpstr>
      <vt:lpstr>UK funding opportunities  </vt:lpstr>
      <vt:lpstr>Slide 2</vt:lpstr>
      <vt:lpstr>Slide 3</vt:lpstr>
      <vt:lpstr>Slide 4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>University of Glasgow</dc:subject>
  <dc:creator>Authorised User</dc:creator>
  <cp:lastModifiedBy>Sheila Rowan</cp:lastModifiedBy>
  <cp:revision>692</cp:revision>
  <cp:lastPrinted>2011-11-16T09:18:51Z</cp:lastPrinted>
  <dcterms:created xsi:type="dcterms:W3CDTF">2012-02-27T08:57:52Z</dcterms:created>
  <dcterms:modified xsi:type="dcterms:W3CDTF">2013-04-24T11:12:05Z</dcterms:modified>
</cp:coreProperties>
</file>