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51B"/>
    <a:srgbClr val="210A2F"/>
    <a:srgbClr val="005C61"/>
    <a:srgbClr val="00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PPTsk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9" t="2911" r="68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5B651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400" dirty="0">
              <a:solidFill>
                <a:srgbClr val="005C61"/>
              </a:solidFill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380"/>
            <a:ext cx="4093472" cy="618745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0"/>
            <a:ext cx="77724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7086600" cy="1752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algn="l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417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7F64B-EDBD-44DD-A510-EBEC6EACC6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8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E9C1E-37E4-4D0A-AB97-7DE12B9B65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1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3B66E-1ECA-46AF-97C2-D01E6773A3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78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0F264-5CEE-4500-9E9A-FE13312162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0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94A3C-BBB5-4117-847B-6DAE52EEFD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31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16D0E-1285-4FE9-A4C1-56E6F5BFA4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18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4865"/>
            <a:ext cx="5187950" cy="38884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4864"/>
            <a:ext cx="3084513" cy="38884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C3358-8E0E-4081-ACE5-870ABAF6BA3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820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5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4478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09800"/>
            <a:ext cx="838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5B651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5B651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B651B"/>
                </a:solidFill>
              </a:defRPr>
            </a:lvl1pPr>
          </a:lstStyle>
          <a:p>
            <a:fld id="{F11B43BA-18EA-406F-BE03-8CB055791CB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5B651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400" dirty="0">
              <a:solidFill>
                <a:srgbClr val="005C61"/>
              </a:solidFill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380"/>
            <a:ext cx="4093472" cy="618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B6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B651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B651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B651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B651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B6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B651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5B651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5B651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5B651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59966"/>
      </p:ext>
    </p:extLst>
  </p:cSld>
  <p:clrMapOvr>
    <a:masterClrMapping/>
  </p:clrMapOvr>
</p:sld>
</file>

<file path=ppt/theme/theme1.xml><?xml version="1.0" encoding="utf-8"?>
<a:theme xmlns:a="http://schemas.openxmlformats.org/drawingml/2006/main" name="SciEng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SciEng_template</Template>
  <TotalTime>158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SciEng_template</vt:lpstr>
      <vt:lpstr>PowerPoint Presentation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Scott</dc:creator>
  <cp:lastModifiedBy>Jamie Scott</cp:lastModifiedBy>
  <cp:revision>4</cp:revision>
  <dcterms:created xsi:type="dcterms:W3CDTF">2012-06-28T14:56:33Z</dcterms:created>
  <dcterms:modified xsi:type="dcterms:W3CDTF">2012-06-28T17:34:57Z</dcterms:modified>
</cp:coreProperties>
</file>