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-107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-107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-107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-107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-107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-107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-107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-107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-107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B651B"/>
    <a:srgbClr val="210A2F"/>
    <a:srgbClr val="005C61"/>
    <a:srgbClr val="00213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2040" y="-6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with Backgrou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5" descr="PPTsky.jp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169" t="2911" r="6810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Rectangle 12"/>
          <p:cNvSpPr>
            <a:spLocks noChangeArrowheads="1"/>
          </p:cNvSpPr>
          <p:nvPr userDrawn="1"/>
        </p:nvSpPr>
        <p:spPr bwMode="auto">
          <a:xfrm>
            <a:off x="0" y="0"/>
            <a:ext cx="9144000" cy="1381125"/>
          </a:xfrm>
          <a:prstGeom prst="rect">
            <a:avLst/>
          </a:prstGeom>
          <a:solidFill>
            <a:srgbClr val="5B651B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en-US" sz="1400" dirty="0">
              <a:solidFill>
                <a:srgbClr val="005C61"/>
              </a:solidFill>
              <a:latin typeface="Arial" pitchFamily="-106" charset="0"/>
              <a:ea typeface="Arial" pitchFamily="-106" charset="0"/>
              <a:cs typeface="Arial" pitchFamily="-106" charset="0"/>
            </a:endParaRPr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0" y="381380"/>
            <a:ext cx="4093472" cy="618745"/>
          </a:xfrm>
          <a:prstGeom prst="rect">
            <a:avLst/>
          </a:prstGeom>
        </p:spPr>
      </p:pic>
      <p:sp>
        <p:nvSpPr>
          <p:cNvPr id="13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04800" y="2286000"/>
            <a:ext cx="7772400" cy="1143000"/>
          </a:xfrm>
        </p:spPr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14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04800" y="3657600"/>
            <a:ext cx="7086600" cy="17526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algn="l" eaLnBrk="1" hangingPunct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1041761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B77F64B-EDBD-44DD-A510-EBEC6EACC6BB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961849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6CE9C1E-37E4-4D0A-AB97-7DE12B9B65A7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050124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2E3B66E-1ECA-46AF-97C2-D01E6773A3E4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867822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2B0F264-5CEE-4500-9E9A-FE13312162AE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741050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7194A3C-BBB5-4117-847B-6DAE52EEFDAB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013172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1000" y="2209800"/>
            <a:ext cx="41148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209800"/>
            <a:ext cx="41148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DA16D0E-1285-4FE9-A4C1-56E6F5BFA40A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811834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204865"/>
            <a:ext cx="5187950" cy="388843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2204864"/>
            <a:ext cx="3084513" cy="388843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D9C3358-8E0E-4081-ACE5-870ABAF6BA37}" type="slidenum">
              <a:rPr lang="en-GB"/>
              <a:pPr/>
              <a:t>‹#›</a:t>
            </a:fld>
            <a:endParaRPr lang="en-GB"/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381000" y="1447800"/>
            <a:ext cx="8382000" cy="685800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30524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1447800"/>
            <a:ext cx="83820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GB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81000" y="2209800"/>
            <a:ext cx="8382000" cy="3886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smtClean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810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dirty="0">
                <a:solidFill>
                  <a:srgbClr val="5B651B"/>
                </a:solidFill>
                <a:latin typeface="Arial" charset="0"/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819400" y="6248400"/>
            <a:ext cx="3352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dirty="0">
                <a:solidFill>
                  <a:srgbClr val="5B651B"/>
                </a:solidFill>
                <a:latin typeface="Arial" charset="0"/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8580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rgbClr val="5B651B"/>
                </a:solidFill>
              </a:defRPr>
            </a:lvl1pPr>
          </a:lstStyle>
          <a:p>
            <a:fld id="{F11B43BA-18EA-406F-BE03-8CB055791CB2}" type="slidenum">
              <a:rPr lang="en-GB"/>
              <a:pPr/>
              <a:t>‹#›</a:t>
            </a:fld>
            <a:endParaRPr lang="en-GB"/>
          </a:p>
        </p:txBody>
      </p:sp>
      <p:sp>
        <p:nvSpPr>
          <p:cNvPr id="1036" name="Rectangle 12"/>
          <p:cNvSpPr>
            <a:spLocks noChangeArrowheads="1"/>
          </p:cNvSpPr>
          <p:nvPr/>
        </p:nvSpPr>
        <p:spPr bwMode="auto">
          <a:xfrm>
            <a:off x="0" y="0"/>
            <a:ext cx="9144000" cy="1381125"/>
          </a:xfrm>
          <a:prstGeom prst="rect">
            <a:avLst/>
          </a:prstGeom>
          <a:solidFill>
            <a:srgbClr val="5B651B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en-US" sz="1400" dirty="0">
              <a:solidFill>
                <a:srgbClr val="005C61"/>
              </a:solidFill>
              <a:latin typeface="Arial" pitchFamily="-106" charset="0"/>
              <a:ea typeface="Arial" pitchFamily="-106" charset="0"/>
              <a:cs typeface="Arial" pitchFamily="-106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0" y="381380"/>
            <a:ext cx="4093472" cy="618745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7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6" r:id="rId8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rgbClr val="5B651B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rgbClr val="5B651B"/>
          </a:solidFill>
          <a:latin typeface="Arial" charset="0"/>
          <a:ea typeface="ＭＳ Ｐゴシック" charset="-128"/>
          <a:cs typeface="ＭＳ Ｐゴシック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rgbClr val="5B651B"/>
          </a:solidFill>
          <a:latin typeface="Arial" charset="0"/>
          <a:ea typeface="ＭＳ Ｐゴシック" charset="-128"/>
          <a:cs typeface="ＭＳ Ｐゴシック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rgbClr val="5B651B"/>
          </a:solidFill>
          <a:latin typeface="Arial" charset="0"/>
          <a:ea typeface="ＭＳ Ｐゴシック" charset="-128"/>
          <a:cs typeface="ＭＳ Ｐゴシック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rgbClr val="5B651B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800" b="1">
          <a:solidFill>
            <a:srgbClr val="00213B"/>
          </a:solidFill>
          <a:latin typeface="Arial" charset="0"/>
          <a:ea typeface="ＭＳ Ｐゴシック" charset="-128"/>
          <a:cs typeface="ＭＳ Ｐゴシック" charset="-12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800" b="1">
          <a:solidFill>
            <a:srgbClr val="00213B"/>
          </a:solidFill>
          <a:latin typeface="Arial" charset="0"/>
          <a:ea typeface="ＭＳ Ｐゴシック" charset="-128"/>
          <a:cs typeface="ＭＳ Ｐゴシック" charset="-12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800" b="1">
          <a:solidFill>
            <a:srgbClr val="00213B"/>
          </a:solidFill>
          <a:latin typeface="Arial" charset="0"/>
          <a:ea typeface="ＭＳ Ｐゴシック" charset="-128"/>
          <a:cs typeface="ＭＳ Ｐゴシック" charset="-12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800" b="1">
          <a:solidFill>
            <a:srgbClr val="00213B"/>
          </a:solidFill>
          <a:latin typeface="Arial" charset="0"/>
          <a:ea typeface="ＭＳ Ｐゴシック" charset="-128"/>
          <a:cs typeface="ＭＳ Ｐゴシック" charset="-128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rgbClr val="5B651B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rgbClr val="5B651B"/>
          </a:solidFill>
          <a:latin typeface="+mn-lt"/>
          <a:ea typeface="+mn-ea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b="1">
          <a:solidFill>
            <a:srgbClr val="5B651B"/>
          </a:solidFill>
          <a:latin typeface="+mn-lt"/>
          <a:ea typeface="+mn-ea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rgbClr val="5B651B"/>
          </a:solidFill>
          <a:latin typeface="+mn-lt"/>
          <a:ea typeface="+mn-ea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rgbClr val="5B651B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rgbClr val="00213B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rgbClr val="00213B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rgbClr val="00213B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rgbClr val="00213B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20059966"/>
      </p:ext>
    </p:extLst>
  </p:cSld>
  <p:clrMapOvr>
    <a:masterClrMapping/>
  </p:clrMapOvr>
</p:sld>
</file>

<file path=ppt/theme/theme1.xml><?xml version="1.0" encoding="utf-8"?>
<a:theme xmlns:a="http://schemas.openxmlformats.org/drawingml/2006/main" name="SciEng_templat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 Theme">
      <a:majorFont>
        <a:latin typeface="Arial"/>
        <a:ea typeface="ＭＳ Ｐゴシック"/>
        <a:cs typeface="ＭＳ Ｐゴシック"/>
      </a:majorFont>
      <a:minorFont>
        <a:latin typeface="Arial"/>
        <a:ea typeface="ＭＳ Ｐゴシック"/>
        <a:cs typeface="ＭＳ Ｐゴシック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-128"/>
            <a:cs typeface="ＭＳ Ｐゴシック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-128"/>
            <a:cs typeface="ＭＳ Ｐゴシック" charset="-128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SciEng_template</Template>
  <TotalTime>158</TotalTime>
  <Words>0</Words>
  <Application>Microsoft Office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ＭＳ Ｐゴシック</vt:lpstr>
      <vt:lpstr>Calibri</vt:lpstr>
      <vt:lpstr>SciEng_template</vt:lpstr>
      <vt:lpstr>PowerPoint Presentation</vt:lpstr>
    </vt:vector>
  </TitlesOfParts>
  <Company>University of Glasgow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Jamie Scott</dc:creator>
  <cp:lastModifiedBy>Jamie Scott</cp:lastModifiedBy>
  <cp:revision>4</cp:revision>
  <dcterms:created xsi:type="dcterms:W3CDTF">2012-06-28T14:56:33Z</dcterms:created>
  <dcterms:modified xsi:type="dcterms:W3CDTF">2012-06-28T17:34:57Z</dcterms:modified>
</cp:coreProperties>
</file>