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1"/>
  </p:sldMasterIdLst>
  <p:notesMasterIdLst>
    <p:notesMasterId r:id="rId9"/>
  </p:notesMasterIdLst>
  <p:sldIdLst>
    <p:sldId id="257" r:id="rId2"/>
    <p:sldId id="258" r:id="rId3"/>
    <p:sldId id="260" r:id="rId4"/>
    <p:sldId id="259" r:id="rId5"/>
    <p:sldId id="261" r:id="rId6"/>
    <p:sldId id="263" r:id="rId7"/>
    <p:sldId id="262" r:id="rId8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0000"/>
    <a:srgbClr val="3A6DAF"/>
    <a:srgbClr val="FF0000"/>
    <a:srgbClr val="CC3399"/>
    <a:srgbClr val="FFE38B"/>
    <a:srgbClr val="FF33CC"/>
    <a:srgbClr val="FFFFFF"/>
    <a:srgbClr val="E6E6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Helle Formatvorlage 3 - Akz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5" autoAdjust="0"/>
    <p:restoredTop sz="88058" autoAdjust="0"/>
  </p:normalViewPr>
  <p:slideViewPr>
    <p:cSldViewPr>
      <p:cViewPr>
        <p:scale>
          <a:sx n="75" d="100"/>
          <a:sy n="75" d="100"/>
        </p:scale>
        <p:origin x="-1692" y="-2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5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endParaRPr lang="en-US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Textmasterformate durch Klicken bearbeiten</a:t>
            </a:r>
          </a:p>
          <a:p>
            <a:pPr lvl="1"/>
            <a:r>
              <a:rPr lang="en-US" smtClean="0"/>
              <a:t>Zweite Ebene</a:t>
            </a:r>
          </a:p>
          <a:p>
            <a:pPr lvl="2"/>
            <a:r>
              <a:rPr lang="en-US" smtClean="0"/>
              <a:t>Dritte Ebene</a:t>
            </a:r>
          </a:p>
          <a:p>
            <a:pPr lvl="3"/>
            <a:r>
              <a:rPr lang="en-US" smtClean="0"/>
              <a:t>Vierte Ebene</a:t>
            </a:r>
          </a:p>
          <a:p>
            <a:pPr lvl="4"/>
            <a:r>
              <a:rPr lang="en-US" smtClean="0"/>
              <a:t>Fünfte Ebene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/>
            </a:lvl1pPr>
          </a:lstStyle>
          <a:p>
            <a:endParaRPr lang="en-US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/>
            </a:lvl1pPr>
          </a:lstStyle>
          <a:p>
            <a:fld id="{4100828B-D0B4-4E94-930E-8E04C6527074}" type="slidenum">
              <a:rPr lang="en-US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240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992188" y="768350"/>
            <a:ext cx="5114925" cy="3836988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00828B-D0B4-4E94-930E-8E04C6527074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738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de-DE" smtClean="0"/>
              <a:t>Formatvorlage des Untertitelmasters durch Klicken bearbeiten</a:t>
            </a:r>
            <a:endParaRPr lang="en-US"/>
          </a:p>
        </p:txBody>
      </p:sp>
      <p:pic>
        <p:nvPicPr>
          <p:cNvPr id="9" name="Picture 10" descr="AEIlogo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23528" y="267857"/>
            <a:ext cx="857256" cy="971460"/>
          </a:xfrm>
          <a:prstGeom prst="rect">
            <a:avLst/>
          </a:prstGeom>
          <a:noFill/>
        </p:spPr>
      </p:pic>
      <p:pic>
        <p:nvPicPr>
          <p:cNvPr id="10" name="Picture 14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664" y="267857"/>
            <a:ext cx="2190318" cy="657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Grafik 10" descr="G970307-00.jp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084168" y="309228"/>
            <a:ext cx="1357322" cy="574927"/>
          </a:xfrm>
          <a:prstGeom prst="rect">
            <a:avLst/>
          </a:prstGeom>
        </p:spPr>
      </p:pic>
      <p:pic>
        <p:nvPicPr>
          <p:cNvPr id="32781" name="Picture 13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83968" y="215996"/>
            <a:ext cx="857256" cy="8190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43850" y="112941"/>
            <a:ext cx="1064362" cy="10728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39552" y="908720"/>
            <a:ext cx="8064896" cy="5040560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de-DE" smtClean="0"/>
              <a:t>Titelmasterformat durch Klicken bearbeiten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23528" y="980728"/>
            <a:ext cx="3888432" cy="50405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788024" y="1052736"/>
            <a:ext cx="3816424" cy="496855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r Titel _ LZ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4" descr="LZH_PP_Foot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97141" y="6495528"/>
            <a:ext cx="4503619" cy="254892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0">
              <a:schemeClr val="bg2">
                <a:lumMod val="40000"/>
                <a:lumOff val="60000"/>
              </a:schemeClr>
            </a:gs>
            <a:gs pos="50000">
              <a:schemeClr val="bg2">
                <a:lumMod val="8000"/>
                <a:lumOff val="92000"/>
              </a:schemeClr>
            </a:gs>
            <a:gs pos="100000">
              <a:schemeClr val="bg2">
                <a:lumMod val="40000"/>
                <a:lumOff val="6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1306"/>
            <a:ext cx="7572428" cy="649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err="1" smtClean="0"/>
              <a:t>Titel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 smtClean="0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71472" y="1285860"/>
            <a:ext cx="8001056" cy="4429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err="1" smtClean="0"/>
              <a:t>Textmasterformate</a:t>
            </a:r>
            <a:r>
              <a:rPr lang="en-US" noProof="0" dirty="0" smtClean="0"/>
              <a:t> </a:t>
            </a:r>
            <a:r>
              <a:rPr lang="en-US" noProof="0" dirty="0" err="1" smtClean="0"/>
              <a:t>durch</a:t>
            </a:r>
            <a:r>
              <a:rPr lang="en-US" noProof="0" dirty="0" smtClean="0"/>
              <a:t> </a:t>
            </a:r>
            <a:r>
              <a:rPr lang="en-US" noProof="0" dirty="0" err="1" smtClean="0"/>
              <a:t>Klicken</a:t>
            </a:r>
            <a:r>
              <a:rPr lang="en-US" noProof="0" dirty="0" smtClean="0"/>
              <a:t> </a:t>
            </a:r>
            <a:r>
              <a:rPr lang="en-US" noProof="0" dirty="0" err="1" smtClean="0"/>
              <a:t>bearbeiten</a:t>
            </a:r>
            <a:endParaRPr lang="en-US" noProof="0" dirty="0" smtClean="0"/>
          </a:p>
          <a:p>
            <a:pPr lvl="1"/>
            <a:r>
              <a:rPr lang="en-US" noProof="0" dirty="0" err="1" smtClean="0"/>
              <a:t>Zweite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2"/>
            <a:r>
              <a:rPr lang="en-US" noProof="0" dirty="0" err="1" smtClean="0"/>
              <a:t>Dritte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3"/>
            <a:r>
              <a:rPr lang="en-US" noProof="0" dirty="0" err="1" smtClean="0"/>
              <a:t>Vierte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  <a:p>
            <a:pPr lvl="4"/>
            <a:r>
              <a:rPr lang="en-US" noProof="0" dirty="0" err="1" smtClean="0"/>
              <a:t>Fünfte</a:t>
            </a:r>
            <a:r>
              <a:rPr lang="en-US" noProof="0" dirty="0" smtClean="0"/>
              <a:t> </a:t>
            </a:r>
            <a:r>
              <a:rPr lang="en-US" noProof="0" dirty="0" err="1" smtClean="0"/>
              <a:t>Ebene</a:t>
            </a:r>
            <a:endParaRPr lang="en-US" noProof="0" dirty="0" smtClean="0"/>
          </a:p>
        </p:txBody>
      </p:sp>
      <p:pic>
        <p:nvPicPr>
          <p:cNvPr id="30730" name="Picture 10" descr="AEIlogo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501090" y="6129441"/>
            <a:ext cx="642910" cy="728559"/>
          </a:xfrm>
          <a:prstGeom prst="rect">
            <a:avLst/>
          </a:prstGeom>
          <a:noFill/>
        </p:spPr>
      </p:pic>
      <p:pic>
        <p:nvPicPr>
          <p:cNvPr id="30734" name="Picture 14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0" y="6414646"/>
            <a:ext cx="1476560" cy="4433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extfeld 1"/>
          <p:cNvSpPr txBox="1"/>
          <p:nvPr/>
        </p:nvSpPr>
        <p:spPr>
          <a:xfrm>
            <a:off x="1486262" y="6614130"/>
            <a:ext cx="7911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3EF8E6CC-E825-4AD1-9976-AF1B3E998E79}" type="slidenum">
              <a:rPr lang="en-US" sz="1000" smtClean="0">
                <a:solidFill>
                  <a:srgbClr val="3A6DAF"/>
                </a:solidFill>
                <a:latin typeface="+mn-lt"/>
              </a:rPr>
              <a:t>‹Nr.›</a:t>
            </a:fld>
            <a:endParaRPr lang="en-US" sz="1000" dirty="0">
              <a:solidFill>
                <a:srgbClr val="3A6DAF"/>
              </a:solidFill>
              <a:latin typeface="+mn-l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4" r:id="rId3"/>
    <p:sldLayoutId id="2147483658" r:id="rId4"/>
    <p:sldLayoutId id="2147483656" r:id="rId5"/>
    <p:sldLayoutId id="2147483657" r:id="rId6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>
          <a:solidFill>
            <a:srgbClr val="3A6DAF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Trebuchet MS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Trebuchet MS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Trebuchet MS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Trebuchet MS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Trebuchet MS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Trebuchet MS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Trebuchet MS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200">
          <a:solidFill>
            <a:schemeClr val="accent2"/>
          </a:solidFill>
          <a:latin typeface="Trebuchet MS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3A6DAF"/>
        </a:buClr>
        <a:buSzPct val="60000"/>
        <a:buFont typeface="Wingdings" pitchFamily="2" charset="2"/>
        <a:buChar char="n"/>
        <a:defRPr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A00000"/>
        </a:buClr>
        <a:buSzPct val="55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800">
          <a:solidFill>
            <a:srgbClr val="000000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3A6DAF"/>
        </a:buClr>
        <a:buSzPct val="55000"/>
        <a:buFont typeface="Wingdings" pitchFamily="2" charset="2"/>
        <a:buChar char="n"/>
        <a:defRPr sz="1800">
          <a:solidFill>
            <a:srgbClr val="000000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1800">
          <a:solidFill>
            <a:srgbClr val="000000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rgbClr val="0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628800"/>
            <a:ext cx="2686050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8025" y="1628800"/>
            <a:ext cx="264795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787005"/>
            <a:ext cx="26479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feld 7"/>
          <p:cNvSpPr txBox="1"/>
          <p:nvPr/>
        </p:nvSpPr>
        <p:spPr>
          <a:xfrm>
            <a:off x="467544" y="4653136"/>
            <a:ext cx="82089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00000"/>
                </a:solidFill>
              </a:rPr>
              <a:t>Research Grants: grad. students, post-doc equipment (3 years)</a:t>
            </a: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00000"/>
                </a:solidFill>
              </a:rPr>
              <a:t>Research Training Groups: 10-15 grad. student stipends (2x4.5 years)</a:t>
            </a: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00000"/>
                </a:solidFill>
              </a:rPr>
              <a:t>Collaborative Research Center:  10-20 grants, (3x5 years)</a:t>
            </a:r>
          </a:p>
          <a:p>
            <a:pPr>
              <a:lnSpc>
                <a:spcPct val="150000"/>
              </a:lnSpc>
            </a:pPr>
            <a:r>
              <a:rPr lang="en-US" smtClean="0">
                <a:solidFill>
                  <a:srgbClr val="A00000"/>
                </a:solidFill>
              </a:rPr>
              <a:t>Excellence Cluster: 6 Mio € (2x5 years) </a:t>
            </a:r>
            <a:endParaRPr lang="en-US">
              <a:solidFill>
                <a:srgbClr val="A00000"/>
              </a:solidFill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756" y="109280"/>
            <a:ext cx="8964488" cy="1375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41373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980728"/>
            <a:ext cx="2647950" cy="2628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57550" y="980728"/>
            <a:ext cx="2628900" cy="2390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980728"/>
            <a:ext cx="26289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4113684"/>
            <a:ext cx="5505450" cy="260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80870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16632"/>
            <a:ext cx="8892480" cy="2272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164" y="1484784"/>
            <a:ext cx="2009775" cy="454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feld 5"/>
          <p:cNvSpPr txBox="1"/>
          <p:nvPr/>
        </p:nvSpPr>
        <p:spPr>
          <a:xfrm>
            <a:off x="2339752" y="5373216"/>
            <a:ext cx="648072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dirty="0" smtClean="0">
                <a:solidFill>
                  <a:srgbClr val="A00000"/>
                </a:solidFill>
              </a:rPr>
              <a:t>GEO 600 </a:t>
            </a:r>
            <a:r>
              <a:rPr lang="de-DE" dirty="0" err="1" smtClean="0">
                <a:solidFill>
                  <a:srgbClr val="A00000"/>
                </a:solidFill>
              </a:rPr>
              <a:t>Gravitational</a:t>
            </a:r>
            <a:r>
              <a:rPr lang="de-DE" dirty="0" smtClean="0">
                <a:solidFill>
                  <a:srgbClr val="A00000"/>
                </a:solidFill>
              </a:rPr>
              <a:t> Wave </a:t>
            </a:r>
            <a:r>
              <a:rPr lang="de-DE" dirty="0" err="1" smtClean="0">
                <a:solidFill>
                  <a:srgbClr val="A00000"/>
                </a:solidFill>
              </a:rPr>
              <a:t>Detector</a:t>
            </a:r>
            <a:endParaRPr lang="de-DE" dirty="0" smtClean="0">
              <a:solidFill>
                <a:srgbClr val="A00000"/>
              </a:solidFill>
            </a:endParaRPr>
          </a:p>
        </p:txBody>
      </p:sp>
      <p:pic>
        <p:nvPicPr>
          <p:cNvPr id="4102" name="Picture 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332" y="1844824"/>
            <a:ext cx="6762992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9985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00013"/>
            <a:ext cx="5715000" cy="2219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418" y="2636912"/>
            <a:ext cx="6677025" cy="258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feld 5"/>
          <p:cNvSpPr txBox="1"/>
          <p:nvPr/>
        </p:nvSpPr>
        <p:spPr>
          <a:xfrm>
            <a:off x="2339752" y="5373216"/>
            <a:ext cx="6480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dirty="0" smtClean="0">
                <a:solidFill>
                  <a:srgbClr val="A00000"/>
                </a:solidFill>
              </a:rPr>
              <a:t>GEO 600 </a:t>
            </a:r>
            <a:r>
              <a:rPr lang="de-DE" dirty="0" err="1" smtClean="0">
                <a:solidFill>
                  <a:srgbClr val="A00000"/>
                </a:solidFill>
              </a:rPr>
              <a:t>Gravitational</a:t>
            </a:r>
            <a:r>
              <a:rPr lang="de-DE" dirty="0" smtClean="0">
                <a:solidFill>
                  <a:srgbClr val="A00000"/>
                </a:solidFill>
              </a:rPr>
              <a:t> Wave </a:t>
            </a:r>
            <a:r>
              <a:rPr lang="de-DE" dirty="0" err="1" smtClean="0">
                <a:solidFill>
                  <a:srgbClr val="A00000"/>
                </a:solidFill>
              </a:rPr>
              <a:t>Detector</a:t>
            </a:r>
            <a:endParaRPr lang="de-DE" dirty="0" smtClean="0">
              <a:solidFill>
                <a:srgbClr val="A00000"/>
              </a:solidFill>
            </a:endParaRPr>
          </a:p>
          <a:p>
            <a:pPr>
              <a:lnSpc>
                <a:spcPct val="150000"/>
              </a:lnSpc>
            </a:pPr>
            <a:r>
              <a:rPr lang="de-DE" dirty="0" err="1" smtClean="0">
                <a:solidFill>
                  <a:srgbClr val="A00000"/>
                </a:solidFill>
              </a:rPr>
              <a:t>Advanced</a:t>
            </a:r>
            <a:r>
              <a:rPr lang="de-DE" dirty="0" smtClean="0">
                <a:solidFill>
                  <a:srgbClr val="A00000"/>
                </a:solidFill>
              </a:rPr>
              <a:t> LIGO </a:t>
            </a:r>
            <a:r>
              <a:rPr lang="de-DE" dirty="0" err="1" smtClean="0">
                <a:solidFill>
                  <a:srgbClr val="A00000"/>
                </a:solidFill>
              </a:rPr>
              <a:t>pre-stabilized</a:t>
            </a:r>
            <a:r>
              <a:rPr lang="de-DE" dirty="0" smtClean="0">
                <a:solidFill>
                  <a:srgbClr val="A00000"/>
                </a:solidFill>
              </a:rPr>
              <a:t> Laser System</a:t>
            </a:r>
          </a:p>
        </p:txBody>
      </p:sp>
    </p:spTree>
    <p:extLst>
      <p:ext uri="{BB962C8B-B14F-4D97-AF65-F5344CB8AC3E}">
        <p14:creationId xmlns:p14="http://schemas.microsoft.com/office/powerpoint/2010/main" val="182913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1"/>
            <a:ext cx="8856984" cy="1393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581771"/>
            <a:ext cx="4464496" cy="38429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4180" y="1484785"/>
            <a:ext cx="4429820" cy="44644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feld 5"/>
          <p:cNvSpPr txBox="1"/>
          <p:nvPr/>
        </p:nvSpPr>
        <p:spPr>
          <a:xfrm>
            <a:off x="251520" y="5881047"/>
            <a:ext cx="820891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dirty="0" smtClean="0">
                <a:solidFill>
                  <a:srgbClr val="A00000"/>
                </a:solidFill>
              </a:rPr>
              <a:t>Feodor Lynen </a:t>
            </a:r>
            <a:r>
              <a:rPr lang="de-DE" dirty="0" err="1" smtClean="0">
                <a:solidFill>
                  <a:srgbClr val="A00000"/>
                </a:solidFill>
              </a:rPr>
              <a:t>fellowship</a:t>
            </a:r>
            <a:r>
              <a:rPr lang="de-DE" dirty="0" smtClean="0">
                <a:solidFill>
                  <a:srgbClr val="A00000"/>
                </a:solidFill>
              </a:rPr>
              <a:t>: post-</a:t>
            </a:r>
            <a:r>
              <a:rPr lang="de-DE" dirty="0" err="1" smtClean="0">
                <a:solidFill>
                  <a:srgbClr val="A00000"/>
                </a:solidFill>
              </a:rPr>
              <a:t>doc</a:t>
            </a:r>
            <a:r>
              <a:rPr lang="de-DE" dirty="0" smtClean="0">
                <a:solidFill>
                  <a:srgbClr val="A00000"/>
                </a:solidFill>
              </a:rPr>
              <a:t> </a:t>
            </a:r>
            <a:r>
              <a:rPr lang="de-DE" dirty="0" err="1" smtClean="0">
                <a:solidFill>
                  <a:srgbClr val="A00000"/>
                </a:solidFill>
              </a:rPr>
              <a:t>by</a:t>
            </a:r>
            <a:r>
              <a:rPr lang="de-DE" dirty="0" smtClean="0">
                <a:solidFill>
                  <a:srgbClr val="A00000"/>
                </a:solidFill>
              </a:rPr>
              <a:t> </a:t>
            </a:r>
            <a:r>
              <a:rPr lang="de-DE" dirty="0" err="1" smtClean="0">
                <a:solidFill>
                  <a:srgbClr val="A00000"/>
                </a:solidFill>
              </a:rPr>
              <a:t>former</a:t>
            </a:r>
            <a:r>
              <a:rPr lang="de-DE" dirty="0" smtClean="0">
                <a:solidFill>
                  <a:srgbClr val="A00000"/>
                </a:solidFill>
              </a:rPr>
              <a:t> </a:t>
            </a:r>
            <a:r>
              <a:rPr lang="de-DE" dirty="0" err="1" smtClean="0">
                <a:solidFill>
                  <a:srgbClr val="A00000"/>
                </a:solidFill>
              </a:rPr>
              <a:t>Humbold</a:t>
            </a:r>
            <a:r>
              <a:rPr lang="de-DE" dirty="0" smtClean="0">
                <a:solidFill>
                  <a:srgbClr val="A00000"/>
                </a:solidFill>
              </a:rPr>
              <a:t> </a:t>
            </a:r>
            <a:r>
              <a:rPr lang="de-DE" dirty="0" err="1" smtClean="0">
                <a:solidFill>
                  <a:srgbClr val="A00000"/>
                </a:solidFill>
              </a:rPr>
              <a:t>awardee</a:t>
            </a:r>
            <a:r>
              <a:rPr lang="de-DE" dirty="0" smtClean="0">
                <a:solidFill>
                  <a:srgbClr val="A00000"/>
                </a:solidFill>
              </a:rPr>
              <a:t> in </a:t>
            </a:r>
            <a:r>
              <a:rPr lang="de-DE" dirty="0" err="1" smtClean="0">
                <a:solidFill>
                  <a:srgbClr val="A00000"/>
                </a:solidFill>
              </a:rPr>
              <a:t>the</a:t>
            </a:r>
            <a:r>
              <a:rPr lang="de-DE" dirty="0" smtClean="0">
                <a:solidFill>
                  <a:srgbClr val="A00000"/>
                </a:solidFill>
              </a:rPr>
              <a:t> US</a:t>
            </a:r>
          </a:p>
        </p:txBody>
      </p:sp>
    </p:spTree>
    <p:extLst>
      <p:ext uri="{BB962C8B-B14F-4D97-AF65-F5344CB8AC3E}">
        <p14:creationId xmlns:p14="http://schemas.microsoft.com/office/powerpoint/2010/main" val="3871462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458640"/>
            <a:ext cx="4694921" cy="5282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9646"/>
            <a:ext cx="8856984" cy="13931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820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60648"/>
            <a:ext cx="8325665" cy="4884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251520" y="5615378"/>
            <a:ext cx="8208912" cy="4565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de-DE" dirty="0" err="1" smtClean="0">
                <a:solidFill>
                  <a:srgbClr val="A00000"/>
                </a:solidFill>
              </a:rPr>
              <a:t>one</a:t>
            </a:r>
            <a:r>
              <a:rPr lang="de-DE" dirty="0" smtClean="0">
                <a:solidFill>
                  <a:srgbClr val="A00000"/>
                </a:solidFill>
              </a:rPr>
              <a:t> </a:t>
            </a:r>
            <a:r>
              <a:rPr lang="de-DE" dirty="0" err="1" smtClean="0">
                <a:solidFill>
                  <a:srgbClr val="A00000"/>
                </a:solidFill>
              </a:rPr>
              <a:t>of</a:t>
            </a:r>
            <a:r>
              <a:rPr lang="de-DE" dirty="0" smtClean="0">
                <a:solidFill>
                  <a:srgbClr val="A00000"/>
                </a:solidFill>
              </a:rPr>
              <a:t> </a:t>
            </a:r>
            <a:r>
              <a:rPr lang="de-DE" dirty="0" err="1" smtClean="0">
                <a:solidFill>
                  <a:srgbClr val="A00000"/>
                </a:solidFill>
              </a:rPr>
              <a:t>my</a:t>
            </a:r>
            <a:r>
              <a:rPr lang="de-DE" dirty="0" smtClean="0">
                <a:solidFill>
                  <a:srgbClr val="A00000"/>
                </a:solidFill>
              </a:rPr>
              <a:t> </a:t>
            </a:r>
            <a:r>
              <a:rPr lang="de-DE" dirty="0" err="1" smtClean="0">
                <a:solidFill>
                  <a:srgbClr val="A00000"/>
                </a:solidFill>
              </a:rPr>
              <a:t>PhD</a:t>
            </a:r>
            <a:r>
              <a:rPr lang="de-DE" dirty="0" smtClean="0">
                <a:solidFill>
                  <a:srgbClr val="A00000"/>
                </a:solidFill>
              </a:rPr>
              <a:t> </a:t>
            </a:r>
            <a:r>
              <a:rPr lang="de-DE" dirty="0" err="1" smtClean="0">
                <a:solidFill>
                  <a:srgbClr val="A00000"/>
                </a:solidFill>
              </a:rPr>
              <a:t>students</a:t>
            </a:r>
            <a:r>
              <a:rPr lang="de-DE" dirty="0" smtClean="0">
                <a:solidFill>
                  <a:srgbClr val="A00000"/>
                </a:solidFill>
              </a:rPr>
              <a:t> </a:t>
            </a:r>
            <a:r>
              <a:rPr lang="de-DE" dirty="0" err="1" smtClean="0">
                <a:solidFill>
                  <a:srgbClr val="A00000"/>
                </a:solidFill>
              </a:rPr>
              <a:t>worked</a:t>
            </a:r>
            <a:r>
              <a:rPr lang="de-DE" dirty="0" smtClean="0">
                <a:solidFill>
                  <a:srgbClr val="A00000"/>
                </a:solidFill>
              </a:rPr>
              <a:t> </a:t>
            </a:r>
            <a:r>
              <a:rPr lang="de-DE" dirty="0" err="1" smtClean="0">
                <a:solidFill>
                  <a:srgbClr val="A00000"/>
                </a:solidFill>
              </a:rPr>
              <a:t>at</a:t>
            </a:r>
            <a:r>
              <a:rPr lang="de-DE" dirty="0" smtClean="0">
                <a:solidFill>
                  <a:srgbClr val="A00000"/>
                </a:solidFill>
              </a:rPr>
              <a:t> LIGO </a:t>
            </a:r>
            <a:r>
              <a:rPr lang="de-DE" dirty="0" err="1" smtClean="0">
                <a:solidFill>
                  <a:srgbClr val="A00000"/>
                </a:solidFill>
              </a:rPr>
              <a:t>for</a:t>
            </a:r>
            <a:r>
              <a:rPr lang="de-DE" dirty="0" smtClean="0">
                <a:solidFill>
                  <a:srgbClr val="A00000"/>
                </a:solidFill>
              </a:rPr>
              <a:t> </a:t>
            </a:r>
            <a:r>
              <a:rPr lang="de-DE" dirty="0" err="1" smtClean="0">
                <a:solidFill>
                  <a:srgbClr val="A00000"/>
                </a:solidFill>
              </a:rPr>
              <a:t>one</a:t>
            </a:r>
            <a:r>
              <a:rPr lang="de-DE" dirty="0" smtClean="0">
                <a:solidFill>
                  <a:srgbClr val="A00000"/>
                </a:solidFill>
              </a:rPr>
              <a:t> </a:t>
            </a:r>
            <a:r>
              <a:rPr lang="de-DE" dirty="0" err="1" smtClean="0">
                <a:solidFill>
                  <a:srgbClr val="A00000"/>
                </a:solidFill>
              </a:rPr>
              <a:t>year</a:t>
            </a:r>
            <a:endParaRPr lang="de-DE" dirty="0" smtClean="0">
              <a:solidFill>
                <a:srgbClr val="A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264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2LUH_AEI">
  <a:themeElements>
    <a:clrScheme name="">
      <a:dk1>
        <a:srgbClr val="000000"/>
      </a:dk1>
      <a:lt1>
        <a:srgbClr val="CC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E2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ennoAEI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ennoAEI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ennoAEI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noAEI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noAEI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noAEI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noAEI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ennoAEI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12LUH_AEI</Template>
  <TotalTime>0</TotalTime>
  <Words>86</Words>
  <Application>Microsoft Office PowerPoint</Application>
  <PresentationFormat>Bildschirmpräsentation (4:3)</PresentationFormat>
  <Paragraphs>10</Paragraphs>
  <Slides>7</Slides>
  <Notes>1</Notes>
  <HiddenSlides>1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12LUH_AEI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bewill</dc:creator>
  <cp:lastModifiedBy>bewill</cp:lastModifiedBy>
  <cp:revision>10</cp:revision>
  <dcterms:created xsi:type="dcterms:W3CDTF">2013-04-23T17:52:40Z</dcterms:created>
  <dcterms:modified xsi:type="dcterms:W3CDTF">2013-04-24T11:05:02Z</dcterms:modified>
</cp:coreProperties>
</file>